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52" r:id="rId1"/>
  </p:sldMasterIdLst>
  <p:notesMasterIdLst>
    <p:notesMasterId r:id="rId42"/>
  </p:notesMasterIdLst>
  <p:handoutMasterIdLst>
    <p:handoutMasterId r:id="rId43"/>
  </p:handoutMasterIdLst>
  <p:sldIdLst>
    <p:sldId id="827" r:id="rId2"/>
    <p:sldId id="934" r:id="rId3"/>
    <p:sldId id="1025" r:id="rId4"/>
    <p:sldId id="257" r:id="rId5"/>
    <p:sldId id="259" r:id="rId6"/>
    <p:sldId id="1075" r:id="rId7"/>
    <p:sldId id="300" r:id="rId8"/>
    <p:sldId id="1076" r:id="rId9"/>
    <p:sldId id="1044" r:id="rId10"/>
    <p:sldId id="1067" r:id="rId11"/>
    <p:sldId id="1045" r:id="rId12"/>
    <p:sldId id="1071" r:id="rId13"/>
    <p:sldId id="1034" r:id="rId14"/>
    <p:sldId id="1047" r:id="rId15"/>
    <p:sldId id="1055" r:id="rId16"/>
    <p:sldId id="850" r:id="rId17"/>
    <p:sldId id="1017" r:id="rId18"/>
    <p:sldId id="472" r:id="rId19"/>
    <p:sldId id="1057" r:id="rId20"/>
    <p:sldId id="993" r:id="rId21"/>
    <p:sldId id="1049" r:id="rId22"/>
    <p:sldId id="1059" r:id="rId23"/>
    <p:sldId id="921" r:id="rId24"/>
    <p:sldId id="1014" r:id="rId25"/>
    <p:sldId id="918" r:id="rId26"/>
    <p:sldId id="998" r:id="rId27"/>
    <p:sldId id="926" r:id="rId28"/>
    <p:sldId id="1078" r:id="rId29"/>
    <p:sldId id="919" r:id="rId30"/>
    <p:sldId id="974" r:id="rId31"/>
    <p:sldId id="929" r:id="rId32"/>
    <p:sldId id="978" r:id="rId33"/>
    <p:sldId id="1016" r:id="rId34"/>
    <p:sldId id="1079" r:id="rId35"/>
    <p:sldId id="1074" r:id="rId36"/>
    <p:sldId id="1077" r:id="rId37"/>
    <p:sldId id="979" r:id="rId38"/>
    <p:sldId id="1086" r:id="rId39"/>
    <p:sldId id="1087" r:id="rId40"/>
    <p:sldId id="126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DA4"/>
    <a:srgbClr val="F7F7E5"/>
    <a:srgbClr val="EC7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1762" autoAdjust="0"/>
  </p:normalViewPr>
  <p:slideViewPr>
    <p:cSldViewPr snapToGrid="0">
      <p:cViewPr varScale="1">
        <p:scale>
          <a:sx n="101" d="100"/>
          <a:sy n="101" d="100"/>
        </p:scale>
        <p:origin x="834" y="186"/>
      </p:cViewPr>
      <p:guideLst>
        <p:guide orient="horz" pos="2160"/>
        <p:guide pos="3840"/>
      </p:guideLst>
    </p:cSldViewPr>
  </p:slideViewPr>
  <p:outlineViewPr>
    <p:cViewPr>
      <p:scale>
        <a:sx n="33" d="100"/>
        <a:sy n="33" d="100"/>
      </p:scale>
      <p:origin x="0" y="20580"/>
    </p:cViewPr>
  </p:outlineViewPr>
  <p:notesTextViewPr>
    <p:cViewPr>
      <p:scale>
        <a:sx n="1" d="1"/>
        <a:sy n="1" d="1"/>
      </p:scale>
      <p:origin x="0" y="0"/>
    </p:cViewPr>
  </p:notesTextViewPr>
  <p:sorterViewPr>
    <p:cViewPr>
      <p:scale>
        <a:sx n="66" d="100"/>
        <a:sy n="66" d="100"/>
      </p:scale>
      <p:origin x="0" y="-26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9A4E0-5963-4B75-B182-01FC9A639D3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BBF6C4C4-A158-49EC-B90F-07D1B79A7911}">
      <dgm:prSet phldrT="[Metin]"/>
      <dgm:spPr/>
      <dgm:t>
        <a:bodyPr/>
        <a:lstStyle/>
        <a:p>
          <a:r>
            <a:rPr lang="tr-TR" b="1" dirty="0">
              <a:latin typeface="Constantia" panose="02030602050306030303" pitchFamily="18" charset="0"/>
            </a:rPr>
            <a:t>Açık İhale Usulü (19. madde)</a:t>
          </a:r>
        </a:p>
      </dgm:t>
    </dgm:pt>
    <dgm:pt modelId="{40F12703-01B0-4D71-B5B7-C0E81C907D0F}" type="parTrans" cxnId="{3BA16189-7F65-4654-BB2C-07EA2C4B11E7}">
      <dgm:prSet/>
      <dgm:spPr/>
      <dgm:t>
        <a:bodyPr/>
        <a:lstStyle/>
        <a:p>
          <a:endParaRPr lang="tr-TR"/>
        </a:p>
      </dgm:t>
    </dgm:pt>
    <dgm:pt modelId="{232A3B29-7834-4195-AFCD-29408CEEC8EA}" type="sibTrans" cxnId="{3BA16189-7F65-4654-BB2C-07EA2C4B11E7}">
      <dgm:prSet/>
      <dgm:spPr/>
      <dgm:t>
        <a:bodyPr/>
        <a:lstStyle/>
        <a:p>
          <a:endParaRPr lang="tr-TR"/>
        </a:p>
      </dgm:t>
    </dgm:pt>
    <dgm:pt modelId="{4185388B-CAFC-462C-A1B2-A8CFBDB6584C}">
      <dgm:prSet phldrT="[Metin]"/>
      <dgm:spPr/>
      <dgm:t>
        <a:bodyPr/>
        <a:lstStyle/>
        <a:p>
          <a:r>
            <a:rPr lang="tr-TR" altLang="tr-TR" b="0" dirty="0">
              <a:latin typeface="Constantia" panose="02030602050306030303" pitchFamily="18" charset="0"/>
            </a:rPr>
            <a:t>Tüm satın alma faaliyetlerinde açık ihale usulünün uygulanması esastır.</a:t>
          </a:r>
          <a:endParaRPr lang="tr-TR" b="0" dirty="0">
            <a:latin typeface="Constantia" panose="02030602050306030303" pitchFamily="18" charset="0"/>
          </a:endParaRPr>
        </a:p>
      </dgm:t>
    </dgm:pt>
    <dgm:pt modelId="{BB02096C-06AD-4312-8AFC-EDDA9DCB1E3A}" type="parTrans" cxnId="{CBB9070E-063A-41A8-99E1-D1BD55ADA704}">
      <dgm:prSet/>
      <dgm:spPr/>
      <dgm:t>
        <a:bodyPr/>
        <a:lstStyle/>
        <a:p>
          <a:endParaRPr lang="tr-TR"/>
        </a:p>
      </dgm:t>
    </dgm:pt>
    <dgm:pt modelId="{31BAB018-B264-49F4-AF9B-4AB844A00996}" type="sibTrans" cxnId="{CBB9070E-063A-41A8-99E1-D1BD55ADA704}">
      <dgm:prSet/>
      <dgm:spPr/>
      <dgm:t>
        <a:bodyPr/>
        <a:lstStyle/>
        <a:p>
          <a:endParaRPr lang="tr-TR"/>
        </a:p>
      </dgm:t>
    </dgm:pt>
    <dgm:pt modelId="{A9E07942-D669-455B-AF2E-1857D414E155}">
      <dgm:prSet phldrT="[Metin]"/>
      <dgm:spPr/>
      <dgm:t>
        <a:bodyPr/>
        <a:lstStyle/>
        <a:p>
          <a:r>
            <a:rPr lang="tr-TR" b="1" dirty="0">
              <a:latin typeface="Constantia" panose="02030602050306030303" pitchFamily="18" charset="0"/>
            </a:rPr>
            <a:t>Pazarlık Usulü </a:t>
          </a:r>
        </a:p>
        <a:p>
          <a:r>
            <a:rPr lang="tr-TR" b="1" dirty="0">
              <a:latin typeface="Constantia" panose="02030602050306030303" pitchFamily="18" charset="0"/>
            </a:rPr>
            <a:t>(21. madde)</a:t>
          </a:r>
        </a:p>
      </dgm:t>
    </dgm:pt>
    <dgm:pt modelId="{6EF2D1B4-726E-42F3-9286-CA8C5A919480}" type="parTrans" cxnId="{86A255EE-7561-45EE-B64B-3CF5701BF3B8}">
      <dgm:prSet/>
      <dgm:spPr/>
      <dgm:t>
        <a:bodyPr/>
        <a:lstStyle/>
        <a:p>
          <a:endParaRPr lang="tr-TR"/>
        </a:p>
      </dgm:t>
    </dgm:pt>
    <dgm:pt modelId="{4F9E71C5-C36E-42D4-92E1-614ED087729F}" type="sibTrans" cxnId="{86A255EE-7561-45EE-B64B-3CF5701BF3B8}">
      <dgm:prSet/>
      <dgm:spPr/>
      <dgm:t>
        <a:bodyPr/>
        <a:lstStyle/>
        <a:p>
          <a:endParaRPr lang="tr-TR"/>
        </a:p>
      </dgm:t>
    </dgm:pt>
    <dgm:pt modelId="{B19FC7FA-199D-476E-BB73-E181B8137953}">
      <dgm:prSet phldrT="[Metin]" custT="1"/>
      <dgm:spPr/>
      <dgm:t>
        <a:bodyPr/>
        <a:lstStyle/>
        <a:p>
          <a:r>
            <a:rPr lang="tr-TR" sz="1400" b="0" i="0" dirty="0">
              <a:latin typeface="Constantia" panose="02030602050306030303" pitchFamily="18" charset="0"/>
            </a:rPr>
            <a:t>İhale sonucunda teklif çıkmaması</a:t>
          </a:r>
          <a:endParaRPr lang="tr-TR" sz="1400" b="0" dirty="0">
            <a:latin typeface="Constantia" panose="02030602050306030303" pitchFamily="18" charset="0"/>
          </a:endParaRPr>
        </a:p>
      </dgm:t>
    </dgm:pt>
    <dgm:pt modelId="{E23BD9E5-1986-4475-9308-8D2CAA5ECDDB}" type="parTrans" cxnId="{56914AD0-4289-4C52-9750-A9B48F2B8DF9}">
      <dgm:prSet/>
      <dgm:spPr/>
      <dgm:t>
        <a:bodyPr/>
        <a:lstStyle/>
        <a:p>
          <a:endParaRPr lang="tr-TR"/>
        </a:p>
      </dgm:t>
    </dgm:pt>
    <dgm:pt modelId="{FC354FFF-B34E-4AA0-AAC6-16A4AA91C3AC}" type="sibTrans" cxnId="{56914AD0-4289-4C52-9750-A9B48F2B8DF9}">
      <dgm:prSet/>
      <dgm:spPr/>
      <dgm:t>
        <a:bodyPr/>
        <a:lstStyle/>
        <a:p>
          <a:endParaRPr lang="tr-TR"/>
        </a:p>
      </dgm:t>
    </dgm:pt>
    <dgm:pt modelId="{54597BA4-3E29-4397-823E-2FFF0A72CF49}">
      <dgm:prSet phldrT="[Metin]"/>
      <dgm:spPr/>
      <dgm:t>
        <a:bodyPr/>
        <a:lstStyle/>
        <a:p>
          <a:r>
            <a:rPr lang="tr-TR" b="1" dirty="0">
              <a:latin typeface="Constantia" panose="02030602050306030303" pitchFamily="18" charset="0"/>
            </a:rPr>
            <a:t>Doğrudan Temin (22. madde)</a:t>
          </a:r>
        </a:p>
      </dgm:t>
    </dgm:pt>
    <dgm:pt modelId="{EB9FAE50-54C9-4387-AF74-11E5A901012E}" type="parTrans" cxnId="{E6FE25F3-3215-4DB5-982B-8CA936E0A7F7}">
      <dgm:prSet/>
      <dgm:spPr/>
      <dgm:t>
        <a:bodyPr/>
        <a:lstStyle/>
        <a:p>
          <a:endParaRPr lang="tr-TR"/>
        </a:p>
      </dgm:t>
    </dgm:pt>
    <dgm:pt modelId="{375A6BE0-43A7-4E55-AE6A-6D9D0C8E76FB}" type="sibTrans" cxnId="{E6FE25F3-3215-4DB5-982B-8CA936E0A7F7}">
      <dgm:prSet/>
      <dgm:spPr/>
      <dgm:t>
        <a:bodyPr/>
        <a:lstStyle/>
        <a:p>
          <a:endParaRPr lang="tr-TR"/>
        </a:p>
      </dgm:t>
    </dgm:pt>
    <dgm:pt modelId="{8A008884-0D02-4D38-9D49-55BCD79D85BB}">
      <dgm:prSet phldrT="[Metin]"/>
      <dgm:spPr/>
      <dgm:t>
        <a:bodyPr/>
        <a:lstStyle/>
        <a:p>
          <a:r>
            <a:rPr lang="tr-TR" b="0" dirty="0">
              <a:latin typeface="Constantia" panose="02030602050306030303" pitchFamily="18" charset="0"/>
            </a:rPr>
            <a:t>Acil ihtiyaçlar genelde 2 aylık,</a:t>
          </a:r>
        </a:p>
      </dgm:t>
    </dgm:pt>
    <dgm:pt modelId="{0B483154-03DF-4A6E-8ECF-2DF584BA4D0A}" type="parTrans" cxnId="{90FD17D9-664F-44AA-B62A-FF24646815CE}">
      <dgm:prSet/>
      <dgm:spPr/>
      <dgm:t>
        <a:bodyPr/>
        <a:lstStyle/>
        <a:p>
          <a:endParaRPr lang="tr-TR"/>
        </a:p>
      </dgm:t>
    </dgm:pt>
    <dgm:pt modelId="{CDC59BCB-E324-45B3-A463-040C9AEAB21E}" type="sibTrans" cxnId="{90FD17D9-664F-44AA-B62A-FF24646815CE}">
      <dgm:prSet/>
      <dgm:spPr/>
      <dgm:t>
        <a:bodyPr/>
        <a:lstStyle/>
        <a:p>
          <a:endParaRPr lang="tr-TR"/>
        </a:p>
      </dgm:t>
    </dgm:pt>
    <dgm:pt modelId="{F3663EF5-52E9-4ABE-BCE5-FC7FF93054DA}">
      <dgm:prSet phldrT="[Metin]"/>
      <dgm:spPr/>
      <dgm:t>
        <a:bodyPr/>
        <a:lstStyle/>
        <a:p>
          <a:r>
            <a:rPr lang="tr-TR" b="1" dirty="0">
              <a:latin typeface="Constantia" panose="02030602050306030303" pitchFamily="18" charset="0"/>
            </a:rPr>
            <a:t>DMO-Sağlık Market</a:t>
          </a:r>
        </a:p>
      </dgm:t>
    </dgm:pt>
    <dgm:pt modelId="{D8DE6B99-52A3-4395-9BDA-32FA460D6681}" type="parTrans" cxnId="{3DA7770E-CB53-4B77-852D-5039043E492F}">
      <dgm:prSet/>
      <dgm:spPr/>
      <dgm:t>
        <a:bodyPr/>
        <a:lstStyle/>
        <a:p>
          <a:endParaRPr lang="tr-TR"/>
        </a:p>
      </dgm:t>
    </dgm:pt>
    <dgm:pt modelId="{AB747B7D-6CC9-4531-9B19-302DDCCC7633}" type="sibTrans" cxnId="{3DA7770E-CB53-4B77-852D-5039043E492F}">
      <dgm:prSet/>
      <dgm:spPr/>
      <dgm:t>
        <a:bodyPr/>
        <a:lstStyle/>
        <a:p>
          <a:endParaRPr lang="tr-TR"/>
        </a:p>
      </dgm:t>
    </dgm:pt>
    <dgm:pt modelId="{BB6E5274-52C3-4D90-A42E-C2B7DDF1E19A}">
      <dgm:prSet phldrT="[Metin]"/>
      <dgm:spPr/>
      <dgm:t>
        <a:bodyPr/>
        <a:lstStyle/>
        <a:p>
          <a:r>
            <a:rPr lang="tr-TR" b="1" dirty="0">
              <a:latin typeface="Constantia" panose="02030602050306030303" pitchFamily="18" charset="0"/>
            </a:rPr>
            <a:t>Başka Kurumdan Alma</a:t>
          </a:r>
        </a:p>
      </dgm:t>
    </dgm:pt>
    <dgm:pt modelId="{11E94428-C7B9-4C7B-8CF6-1F4BAB244A29}" type="parTrans" cxnId="{64A57EB2-C093-4C4C-8FF3-FE460AEEB141}">
      <dgm:prSet/>
      <dgm:spPr/>
      <dgm:t>
        <a:bodyPr/>
        <a:lstStyle/>
        <a:p>
          <a:endParaRPr lang="tr-TR"/>
        </a:p>
      </dgm:t>
    </dgm:pt>
    <dgm:pt modelId="{C6AED249-A88A-4F40-9677-9EBC986856AC}" type="sibTrans" cxnId="{64A57EB2-C093-4C4C-8FF3-FE460AEEB141}">
      <dgm:prSet/>
      <dgm:spPr/>
      <dgm:t>
        <a:bodyPr/>
        <a:lstStyle/>
        <a:p>
          <a:endParaRPr lang="tr-TR"/>
        </a:p>
      </dgm:t>
    </dgm:pt>
    <dgm:pt modelId="{3976975E-7838-4263-A167-BE35CAE285D1}">
      <dgm:prSet/>
      <dgm:spPr/>
      <dgm:t>
        <a:bodyPr/>
        <a:lstStyle/>
        <a:p>
          <a:r>
            <a:rPr lang="tr-TR" b="0" dirty="0">
              <a:latin typeface="Constantia" panose="02030602050306030303" pitchFamily="18" charset="0"/>
            </a:rPr>
            <a:t>Ödeneği bulunmayan hiçbir iş için ihaleye çıkılamaz. (4734/Temel İlkeler Md.:5)</a:t>
          </a:r>
        </a:p>
      </dgm:t>
    </dgm:pt>
    <dgm:pt modelId="{70A0DEE0-59A0-45ED-8812-CF939BF1F5B6}" type="parTrans" cxnId="{7FE19505-15F8-4B53-9569-B553BEA56CCA}">
      <dgm:prSet/>
      <dgm:spPr/>
      <dgm:t>
        <a:bodyPr/>
        <a:lstStyle/>
        <a:p>
          <a:endParaRPr lang="tr-TR"/>
        </a:p>
      </dgm:t>
    </dgm:pt>
    <dgm:pt modelId="{8201573A-15BF-4650-B33E-96C154422AEC}" type="sibTrans" cxnId="{7FE19505-15F8-4B53-9569-B553BEA56CCA}">
      <dgm:prSet/>
      <dgm:spPr/>
      <dgm:t>
        <a:bodyPr/>
        <a:lstStyle/>
        <a:p>
          <a:endParaRPr lang="tr-TR"/>
        </a:p>
      </dgm:t>
    </dgm:pt>
    <dgm:pt modelId="{3D2FD158-1918-4646-AF8F-38FA31F3EAEB}">
      <dgm:prSet/>
      <dgm:spPr/>
      <dgm:t>
        <a:bodyPr/>
        <a:lstStyle/>
        <a:p>
          <a:r>
            <a:rPr lang="tr-TR" altLang="tr-TR" b="0" dirty="0">
              <a:latin typeface="Constantia" panose="02030602050306030303" pitchFamily="18" charset="0"/>
            </a:rPr>
            <a:t>En az 4 aylık ihtiyaçlar,</a:t>
          </a:r>
        </a:p>
      </dgm:t>
    </dgm:pt>
    <dgm:pt modelId="{F2DBAC26-1CB0-4874-A9F0-A0E6A5738F9E}" type="parTrans" cxnId="{4F753BF0-27C4-4C60-8EBC-0AE3EC6A2205}">
      <dgm:prSet/>
      <dgm:spPr/>
      <dgm:t>
        <a:bodyPr/>
        <a:lstStyle/>
        <a:p>
          <a:endParaRPr lang="tr-TR"/>
        </a:p>
      </dgm:t>
    </dgm:pt>
    <dgm:pt modelId="{32F6A427-64E2-4E72-BBF5-3B36795D438F}" type="sibTrans" cxnId="{4F753BF0-27C4-4C60-8EBC-0AE3EC6A2205}">
      <dgm:prSet/>
      <dgm:spPr/>
      <dgm:t>
        <a:bodyPr/>
        <a:lstStyle/>
        <a:p>
          <a:endParaRPr lang="tr-TR"/>
        </a:p>
      </dgm:t>
    </dgm:pt>
    <dgm:pt modelId="{1EEF9FF3-949D-4BD9-BCD0-7E17518B03AD}">
      <dgm:prSet/>
      <dgm:spPr/>
      <dgm:t>
        <a:bodyPr/>
        <a:lstStyle/>
        <a:p>
          <a:r>
            <a:rPr lang="tr-TR" altLang="tr-TR" b="0" dirty="0">
              <a:latin typeface="Constantia" panose="02030602050306030303" pitchFamily="18" charset="0"/>
            </a:rPr>
            <a:t>Satın alma işlemleri yaklaşık 3 ay…</a:t>
          </a:r>
        </a:p>
      </dgm:t>
    </dgm:pt>
    <dgm:pt modelId="{8729971B-34C6-43A5-894F-9B838E871F81}" type="parTrans" cxnId="{2706723F-6ADE-480F-A4E9-554055946962}">
      <dgm:prSet/>
      <dgm:spPr/>
      <dgm:t>
        <a:bodyPr/>
        <a:lstStyle/>
        <a:p>
          <a:endParaRPr lang="tr-TR"/>
        </a:p>
      </dgm:t>
    </dgm:pt>
    <dgm:pt modelId="{2CB35E00-F47D-4460-B03B-38633795A6FC}" type="sibTrans" cxnId="{2706723F-6ADE-480F-A4E9-554055946962}">
      <dgm:prSet/>
      <dgm:spPr/>
      <dgm:t>
        <a:bodyPr/>
        <a:lstStyle/>
        <a:p>
          <a:endParaRPr lang="tr-TR"/>
        </a:p>
      </dgm:t>
    </dgm:pt>
    <dgm:pt modelId="{47DAFD16-7FC1-4B7D-AC58-575F01FAC4EC}">
      <dgm:prSet/>
      <dgm:spPr/>
      <dgm:t>
        <a:bodyPr/>
        <a:lstStyle/>
        <a:p>
          <a:r>
            <a:rPr lang="tr-TR" b="0" dirty="0">
              <a:latin typeface="Constantia" panose="02030602050306030303" pitchFamily="18" charset="0"/>
            </a:rPr>
            <a:t>Sağlık Uygulama Tebliği-SUT kodu olmayan ürünler, </a:t>
          </a:r>
        </a:p>
      </dgm:t>
    </dgm:pt>
    <dgm:pt modelId="{A875CBA0-4373-47AC-AD51-BF65DA7104E6}" type="parTrans" cxnId="{437CD099-B619-4E3F-8A12-20CA82FDB25D}">
      <dgm:prSet/>
      <dgm:spPr/>
      <dgm:t>
        <a:bodyPr/>
        <a:lstStyle/>
        <a:p>
          <a:endParaRPr lang="tr-TR"/>
        </a:p>
      </dgm:t>
    </dgm:pt>
    <dgm:pt modelId="{7CE2D05F-A249-4CC2-8CD8-641372DE5B26}" type="sibTrans" cxnId="{437CD099-B619-4E3F-8A12-20CA82FDB25D}">
      <dgm:prSet/>
      <dgm:spPr/>
      <dgm:t>
        <a:bodyPr/>
        <a:lstStyle/>
        <a:p>
          <a:endParaRPr lang="tr-TR"/>
        </a:p>
      </dgm:t>
    </dgm:pt>
    <dgm:pt modelId="{7E707B07-6402-4148-B1B6-9BD8213B8039}">
      <dgm:prSet/>
      <dgm:spPr/>
      <dgm:t>
        <a:bodyPr/>
        <a:lstStyle/>
        <a:p>
          <a:r>
            <a:rPr lang="tr-TR" b="0" dirty="0">
              <a:latin typeface="Constantia" panose="02030602050306030303" pitchFamily="18" charset="0"/>
            </a:rPr>
            <a:t>2025 Yılı Limit 800.000 TL</a:t>
          </a:r>
        </a:p>
      </dgm:t>
    </dgm:pt>
    <dgm:pt modelId="{FC5F4A26-2F28-47CA-8068-041F112247C2}" type="parTrans" cxnId="{B5FD1FC1-C7F1-41B3-9267-5863C44D4A55}">
      <dgm:prSet/>
      <dgm:spPr/>
      <dgm:t>
        <a:bodyPr/>
        <a:lstStyle/>
        <a:p>
          <a:endParaRPr lang="tr-TR"/>
        </a:p>
      </dgm:t>
    </dgm:pt>
    <dgm:pt modelId="{7FE9C7FE-1ED6-4944-B7C4-FDEC13A1DD5F}" type="sibTrans" cxnId="{B5FD1FC1-C7F1-41B3-9267-5863C44D4A55}">
      <dgm:prSet/>
      <dgm:spPr/>
      <dgm:t>
        <a:bodyPr/>
        <a:lstStyle/>
        <a:p>
          <a:endParaRPr lang="tr-TR"/>
        </a:p>
      </dgm:t>
    </dgm:pt>
    <dgm:pt modelId="{F1330C9E-1B64-4EC2-818E-93180A90E8F6}">
      <dgm:prSet phldrT="[Metin]"/>
      <dgm:spPr/>
      <dgm:t>
        <a:bodyPr/>
        <a:lstStyle/>
        <a:p>
          <a:r>
            <a:rPr lang="tr-TR" b="0" i="0" dirty="0">
              <a:solidFill>
                <a:srgbClr val="000000"/>
              </a:solidFill>
              <a:effectLst/>
              <a:latin typeface="Constantia" panose="02030602050306030303" pitchFamily="18" charset="0"/>
            </a:rPr>
            <a:t>Sağlık Market, DMO tarafından sağlık sektöründeki firmalar ve kamu hastaneleri için oluşturulan bir online satış platformudur. </a:t>
          </a:r>
          <a:endParaRPr lang="tr-TR" b="0" dirty="0">
            <a:latin typeface="Constantia" panose="02030602050306030303" pitchFamily="18" charset="0"/>
          </a:endParaRPr>
        </a:p>
      </dgm:t>
    </dgm:pt>
    <dgm:pt modelId="{B5B36C54-720B-4261-9EBB-0B2E9D87A279}" type="parTrans" cxnId="{C6DC8F88-83F7-4FBA-A5B0-222D3924DB55}">
      <dgm:prSet/>
      <dgm:spPr/>
      <dgm:t>
        <a:bodyPr/>
        <a:lstStyle/>
        <a:p>
          <a:endParaRPr lang="tr-TR"/>
        </a:p>
      </dgm:t>
    </dgm:pt>
    <dgm:pt modelId="{259107D1-261F-4BDF-BDCD-4C37FDB1865F}" type="sibTrans" cxnId="{C6DC8F88-83F7-4FBA-A5B0-222D3924DB55}">
      <dgm:prSet/>
      <dgm:spPr/>
      <dgm:t>
        <a:bodyPr/>
        <a:lstStyle/>
        <a:p>
          <a:endParaRPr lang="tr-TR"/>
        </a:p>
      </dgm:t>
    </dgm:pt>
    <dgm:pt modelId="{4715B51C-9521-4E9A-AFC9-319FFD67B492}">
      <dgm:prSet/>
      <dgm:spPr/>
      <dgm:t>
        <a:bodyPr/>
        <a:lstStyle/>
        <a:p>
          <a:r>
            <a:rPr lang="tr-TR" b="0" i="0" dirty="0">
              <a:solidFill>
                <a:srgbClr val="000000"/>
              </a:solidFill>
              <a:effectLst/>
              <a:latin typeface="Constantia" panose="02030602050306030303" pitchFamily="18" charset="0"/>
            </a:rPr>
            <a:t>Bu platform, tıbbi malzemeler, ilaçlar, nitelikli tıbbi malzemeler gibi ürünlerin tedarikini sağlar. </a:t>
          </a:r>
          <a:endParaRPr lang="tr-TR" b="0" dirty="0">
            <a:latin typeface="Constantia" panose="02030602050306030303" pitchFamily="18" charset="0"/>
          </a:endParaRPr>
        </a:p>
      </dgm:t>
    </dgm:pt>
    <dgm:pt modelId="{DEDFE5F1-5F2F-4C85-8EB0-4AEE1AAC492C}" type="parTrans" cxnId="{94AE7E9C-C06C-4AA7-B447-B2B985F519A2}">
      <dgm:prSet/>
      <dgm:spPr/>
      <dgm:t>
        <a:bodyPr/>
        <a:lstStyle/>
        <a:p>
          <a:endParaRPr lang="tr-TR"/>
        </a:p>
      </dgm:t>
    </dgm:pt>
    <dgm:pt modelId="{3EB90F0C-4C82-415A-A29B-82DD86233526}" type="sibTrans" cxnId="{94AE7E9C-C06C-4AA7-B447-B2B985F519A2}">
      <dgm:prSet/>
      <dgm:spPr/>
      <dgm:t>
        <a:bodyPr/>
        <a:lstStyle/>
        <a:p>
          <a:endParaRPr lang="tr-TR"/>
        </a:p>
      </dgm:t>
    </dgm:pt>
    <dgm:pt modelId="{23324891-880B-4E47-8F59-150779871988}">
      <dgm:prSet phldrT="[Metin]"/>
      <dgm:spPr/>
      <dgm:t>
        <a:bodyPr/>
        <a:lstStyle/>
        <a:p>
          <a:r>
            <a:rPr lang="tr-TR" b="0" dirty="0">
              <a:latin typeface="Constantia" panose="02030602050306030303" pitchFamily="18" charset="0"/>
            </a:rPr>
            <a:t>Sağlık Kurumlarının teşhis ve tedaviye yönelik olarak birbirlerinden yapacakları alımlar </a:t>
          </a:r>
        </a:p>
      </dgm:t>
    </dgm:pt>
    <dgm:pt modelId="{546A672C-9F72-41C8-A9EF-BBE1C29F57BF}" type="parTrans" cxnId="{FDDC6342-5379-41E3-94AF-08E810949FDB}">
      <dgm:prSet/>
      <dgm:spPr/>
      <dgm:t>
        <a:bodyPr/>
        <a:lstStyle/>
        <a:p>
          <a:endParaRPr lang="tr-TR"/>
        </a:p>
      </dgm:t>
    </dgm:pt>
    <dgm:pt modelId="{988D6AA4-0602-4267-8FFD-0E0346508270}" type="sibTrans" cxnId="{FDDC6342-5379-41E3-94AF-08E810949FDB}">
      <dgm:prSet/>
      <dgm:spPr/>
      <dgm:t>
        <a:bodyPr/>
        <a:lstStyle/>
        <a:p>
          <a:endParaRPr lang="tr-TR"/>
        </a:p>
      </dgm:t>
    </dgm:pt>
    <dgm:pt modelId="{1A66D835-31FB-4D7D-97F5-55A3DE9EF31D}">
      <dgm:prSet phldrT="[Metin]" custT="1"/>
      <dgm:spPr/>
      <dgm:t>
        <a:bodyPr/>
        <a:lstStyle/>
        <a:p>
          <a:r>
            <a:rPr lang="tr-TR" sz="1400" b="0" dirty="0">
              <a:latin typeface="Constantia" pitchFamily="18" charset="0"/>
            </a:rPr>
            <a:t>Zorunlu durumlarda</a:t>
          </a:r>
        </a:p>
      </dgm:t>
    </dgm:pt>
    <dgm:pt modelId="{48E2F4BC-E012-465D-AC81-198192157453}" type="parTrans" cxnId="{3A26BF28-AAE5-4F9E-AB8A-EACF75F66A66}">
      <dgm:prSet/>
      <dgm:spPr/>
      <dgm:t>
        <a:bodyPr/>
        <a:lstStyle/>
        <a:p>
          <a:endParaRPr lang="tr-TR"/>
        </a:p>
      </dgm:t>
    </dgm:pt>
    <dgm:pt modelId="{308A12AD-4ADE-4DCE-862C-CA32DCC2CAB5}" type="sibTrans" cxnId="{3A26BF28-AAE5-4F9E-AB8A-EACF75F66A66}">
      <dgm:prSet/>
      <dgm:spPr/>
      <dgm:t>
        <a:bodyPr/>
        <a:lstStyle/>
        <a:p>
          <a:endParaRPr lang="tr-TR"/>
        </a:p>
      </dgm:t>
    </dgm:pt>
    <dgm:pt modelId="{1CAE6136-C808-476A-9C60-687B514B6685}">
      <dgm:prSet phldrT="[Metin]" custT="1"/>
      <dgm:spPr/>
      <dgm:t>
        <a:bodyPr/>
        <a:lstStyle/>
        <a:p>
          <a:r>
            <a:rPr lang="tr-TR" sz="1400" b="0" i="0" dirty="0">
              <a:latin typeface="Constantia" panose="02030602050306030303" pitchFamily="18" charset="0"/>
            </a:rPr>
            <a:t>S</a:t>
          </a:r>
          <a:r>
            <a:rPr lang="fi-FI" sz="1400" b="0" i="0" dirty="0">
              <a:latin typeface="Constantia" panose="02030602050306030303" pitchFamily="18" charset="0"/>
            </a:rPr>
            <a:t>eri üretime konu olmayan nitelikte</a:t>
          </a:r>
          <a:endParaRPr lang="tr-TR" sz="1400" b="0" dirty="0">
            <a:latin typeface="Constantia" panose="02030602050306030303" pitchFamily="18" charset="0"/>
          </a:endParaRPr>
        </a:p>
      </dgm:t>
    </dgm:pt>
    <dgm:pt modelId="{80949207-F19C-4095-9180-640FF8D9FE8C}" type="parTrans" cxnId="{C698E9AA-4FD1-4013-8B1A-863E3677ABA7}">
      <dgm:prSet/>
      <dgm:spPr/>
      <dgm:t>
        <a:bodyPr/>
        <a:lstStyle/>
        <a:p>
          <a:endParaRPr lang="tr-TR"/>
        </a:p>
      </dgm:t>
    </dgm:pt>
    <dgm:pt modelId="{A1B5762A-667A-4A4B-93EE-27F78B9FC261}" type="sibTrans" cxnId="{C698E9AA-4FD1-4013-8B1A-863E3677ABA7}">
      <dgm:prSet/>
      <dgm:spPr/>
      <dgm:t>
        <a:bodyPr/>
        <a:lstStyle/>
        <a:p>
          <a:endParaRPr lang="tr-TR"/>
        </a:p>
      </dgm:t>
    </dgm:pt>
    <dgm:pt modelId="{55B32256-06C2-409B-A830-7E7449CDD207}">
      <dgm:prSet phldrT="[Metin]" custT="1"/>
      <dgm:spPr/>
      <dgm:t>
        <a:bodyPr/>
        <a:lstStyle/>
        <a:p>
          <a:r>
            <a:rPr lang="tr-TR" sz="1400" b="0" dirty="0">
              <a:latin typeface="Constantia" pitchFamily="18" charset="0"/>
            </a:rPr>
            <a:t>İlansız</a:t>
          </a:r>
        </a:p>
      </dgm:t>
    </dgm:pt>
    <dgm:pt modelId="{29BA9A06-21D2-4967-ACBD-8E313044AAB8}" type="parTrans" cxnId="{97B67C2A-0F3C-48E6-9F6A-240C4F7706AC}">
      <dgm:prSet/>
      <dgm:spPr/>
      <dgm:t>
        <a:bodyPr/>
        <a:lstStyle/>
        <a:p>
          <a:endParaRPr lang="tr-TR"/>
        </a:p>
      </dgm:t>
    </dgm:pt>
    <dgm:pt modelId="{3BB2C455-9A5F-4D99-922D-23C57EB79D7D}" type="sibTrans" cxnId="{97B67C2A-0F3C-48E6-9F6A-240C4F7706AC}">
      <dgm:prSet/>
      <dgm:spPr/>
      <dgm:t>
        <a:bodyPr/>
        <a:lstStyle/>
        <a:p>
          <a:endParaRPr lang="tr-TR"/>
        </a:p>
      </dgm:t>
    </dgm:pt>
    <dgm:pt modelId="{A773CF37-92F1-493C-83A1-5272438250E7}">
      <dgm:prSet phldrT="[Metin]" custT="1"/>
      <dgm:spPr/>
      <dgm:t>
        <a:bodyPr/>
        <a:lstStyle/>
        <a:p>
          <a:r>
            <a:rPr lang="fi-FI" sz="1400" b="0" i="0" dirty="0">
              <a:latin typeface="Constantia" panose="02030602050306030303" pitchFamily="18" charset="0"/>
            </a:rPr>
            <a:t> </a:t>
          </a:r>
          <a:r>
            <a:rPr lang="tr-TR" sz="1400" b="0" dirty="0">
              <a:latin typeface="Constantia" panose="02030602050306030303" pitchFamily="18" charset="0"/>
            </a:rPr>
            <a:t>Öngörülemez aciliyet</a:t>
          </a:r>
        </a:p>
      </dgm:t>
    </dgm:pt>
    <dgm:pt modelId="{721BC50B-8C3C-4FC9-B55B-44EC743E4088}" type="parTrans" cxnId="{776DBA25-0FBB-41EC-B05F-BC9C69822171}">
      <dgm:prSet/>
      <dgm:spPr/>
      <dgm:t>
        <a:bodyPr/>
        <a:lstStyle/>
        <a:p>
          <a:endParaRPr lang="tr-TR"/>
        </a:p>
      </dgm:t>
    </dgm:pt>
    <dgm:pt modelId="{54C0B276-CD8C-473C-AA98-8DA5A38BFA2E}" type="sibTrans" cxnId="{776DBA25-0FBB-41EC-B05F-BC9C69822171}">
      <dgm:prSet/>
      <dgm:spPr/>
      <dgm:t>
        <a:bodyPr/>
        <a:lstStyle/>
        <a:p>
          <a:endParaRPr lang="tr-TR"/>
        </a:p>
      </dgm:t>
    </dgm:pt>
    <dgm:pt modelId="{C5FC8DAD-655A-4182-BC9D-89468AAAF853}" type="pres">
      <dgm:prSet presAssocID="{84E9A4E0-5963-4B75-B182-01FC9A639D39}" presName="Name0" presStyleCnt="0">
        <dgm:presLayoutVars>
          <dgm:dir/>
          <dgm:animLvl val="lvl"/>
          <dgm:resizeHandles val="exact"/>
        </dgm:presLayoutVars>
      </dgm:prSet>
      <dgm:spPr/>
    </dgm:pt>
    <dgm:pt modelId="{70703D7C-B18B-469E-8B23-0CE63D5CAB90}" type="pres">
      <dgm:prSet presAssocID="{BBF6C4C4-A158-49EC-B90F-07D1B79A7911}" presName="composite" presStyleCnt="0"/>
      <dgm:spPr/>
    </dgm:pt>
    <dgm:pt modelId="{9CFA08DF-F121-42DF-8EA7-149C37640139}" type="pres">
      <dgm:prSet presAssocID="{BBF6C4C4-A158-49EC-B90F-07D1B79A7911}" presName="parTx" presStyleLbl="alignNode1" presStyleIdx="0" presStyleCnt="5">
        <dgm:presLayoutVars>
          <dgm:chMax val="0"/>
          <dgm:chPref val="0"/>
          <dgm:bulletEnabled val="1"/>
        </dgm:presLayoutVars>
      </dgm:prSet>
      <dgm:spPr/>
    </dgm:pt>
    <dgm:pt modelId="{9F987BB9-AAF9-4154-BEF1-50917A0E5BBA}" type="pres">
      <dgm:prSet presAssocID="{BBF6C4C4-A158-49EC-B90F-07D1B79A7911}" presName="desTx" presStyleLbl="alignAccFollowNode1" presStyleIdx="0" presStyleCnt="5">
        <dgm:presLayoutVars>
          <dgm:bulletEnabled val="1"/>
        </dgm:presLayoutVars>
      </dgm:prSet>
      <dgm:spPr/>
    </dgm:pt>
    <dgm:pt modelId="{FD7BF54A-2D0B-40DA-A340-05A1D12EF781}" type="pres">
      <dgm:prSet presAssocID="{232A3B29-7834-4195-AFCD-29408CEEC8EA}" presName="space" presStyleCnt="0"/>
      <dgm:spPr/>
    </dgm:pt>
    <dgm:pt modelId="{38567D59-B6C5-40B3-8072-DB3D168C7CDA}" type="pres">
      <dgm:prSet presAssocID="{A9E07942-D669-455B-AF2E-1857D414E155}" presName="composite" presStyleCnt="0"/>
      <dgm:spPr/>
    </dgm:pt>
    <dgm:pt modelId="{683F7D1D-5728-4CFB-843F-67D4A0FA2954}" type="pres">
      <dgm:prSet presAssocID="{A9E07942-D669-455B-AF2E-1857D414E155}" presName="parTx" presStyleLbl="alignNode1" presStyleIdx="1" presStyleCnt="5">
        <dgm:presLayoutVars>
          <dgm:chMax val="0"/>
          <dgm:chPref val="0"/>
          <dgm:bulletEnabled val="1"/>
        </dgm:presLayoutVars>
      </dgm:prSet>
      <dgm:spPr/>
    </dgm:pt>
    <dgm:pt modelId="{DC916C95-D391-41D9-AA32-64A499D16AE5}" type="pres">
      <dgm:prSet presAssocID="{A9E07942-D669-455B-AF2E-1857D414E155}" presName="desTx" presStyleLbl="alignAccFollowNode1" presStyleIdx="1" presStyleCnt="5">
        <dgm:presLayoutVars>
          <dgm:bulletEnabled val="1"/>
        </dgm:presLayoutVars>
      </dgm:prSet>
      <dgm:spPr/>
    </dgm:pt>
    <dgm:pt modelId="{A45738D8-693B-42CC-9CD5-C5CC4BBB7124}" type="pres">
      <dgm:prSet presAssocID="{4F9E71C5-C36E-42D4-92E1-614ED087729F}" presName="space" presStyleCnt="0"/>
      <dgm:spPr/>
    </dgm:pt>
    <dgm:pt modelId="{03153722-45C5-4F19-A6BE-E778F89FA3D9}" type="pres">
      <dgm:prSet presAssocID="{54597BA4-3E29-4397-823E-2FFF0A72CF49}" presName="composite" presStyleCnt="0"/>
      <dgm:spPr/>
    </dgm:pt>
    <dgm:pt modelId="{F1EC2F9F-755A-4AE8-AE4C-B24D7EBE8DBA}" type="pres">
      <dgm:prSet presAssocID="{54597BA4-3E29-4397-823E-2FFF0A72CF49}" presName="parTx" presStyleLbl="alignNode1" presStyleIdx="2" presStyleCnt="5">
        <dgm:presLayoutVars>
          <dgm:chMax val="0"/>
          <dgm:chPref val="0"/>
          <dgm:bulletEnabled val="1"/>
        </dgm:presLayoutVars>
      </dgm:prSet>
      <dgm:spPr/>
    </dgm:pt>
    <dgm:pt modelId="{721DDD4B-FCF8-433D-9182-6E38BF221B6F}" type="pres">
      <dgm:prSet presAssocID="{54597BA4-3E29-4397-823E-2FFF0A72CF49}" presName="desTx" presStyleLbl="alignAccFollowNode1" presStyleIdx="2" presStyleCnt="5">
        <dgm:presLayoutVars>
          <dgm:bulletEnabled val="1"/>
        </dgm:presLayoutVars>
      </dgm:prSet>
      <dgm:spPr/>
    </dgm:pt>
    <dgm:pt modelId="{B1F5ED9A-07EF-43C5-9CC6-F7BBF096DA10}" type="pres">
      <dgm:prSet presAssocID="{375A6BE0-43A7-4E55-AE6A-6D9D0C8E76FB}" presName="space" presStyleCnt="0"/>
      <dgm:spPr/>
    </dgm:pt>
    <dgm:pt modelId="{21A2A2BE-40FB-499B-B884-21CF8F0486A9}" type="pres">
      <dgm:prSet presAssocID="{F3663EF5-52E9-4ABE-BCE5-FC7FF93054DA}" presName="composite" presStyleCnt="0"/>
      <dgm:spPr/>
    </dgm:pt>
    <dgm:pt modelId="{90E9DAAF-18F6-4BE8-8980-9DEBD1FC3EAB}" type="pres">
      <dgm:prSet presAssocID="{F3663EF5-52E9-4ABE-BCE5-FC7FF93054DA}" presName="parTx" presStyleLbl="alignNode1" presStyleIdx="3" presStyleCnt="5">
        <dgm:presLayoutVars>
          <dgm:chMax val="0"/>
          <dgm:chPref val="0"/>
          <dgm:bulletEnabled val="1"/>
        </dgm:presLayoutVars>
      </dgm:prSet>
      <dgm:spPr/>
    </dgm:pt>
    <dgm:pt modelId="{036C2310-4F69-4D28-A281-6652D89A5119}" type="pres">
      <dgm:prSet presAssocID="{F3663EF5-52E9-4ABE-BCE5-FC7FF93054DA}" presName="desTx" presStyleLbl="alignAccFollowNode1" presStyleIdx="3" presStyleCnt="5">
        <dgm:presLayoutVars>
          <dgm:bulletEnabled val="1"/>
        </dgm:presLayoutVars>
      </dgm:prSet>
      <dgm:spPr/>
    </dgm:pt>
    <dgm:pt modelId="{7A210171-7D22-486A-AEE9-1BEE15F37BF8}" type="pres">
      <dgm:prSet presAssocID="{AB747B7D-6CC9-4531-9B19-302DDCCC7633}" presName="space" presStyleCnt="0"/>
      <dgm:spPr/>
    </dgm:pt>
    <dgm:pt modelId="{EBCADCCC-1BF0-4150-A1E3-6C57D7A1F024}" type="pres">
      <dgm:prSet presAssocID="{BB6E5274-52C3-4D90-A42E-C2B7DDF1E19A}" presName="composite" presStyleCnt="0"/>
      <dgm:spPr/>
    </dgm:pt>
    <dgm:pt modelId="{C0339B61-5CB5-462E-B3F4-0D3C094878CD}" type="pres">
      <dgm:prSet presAssocID="{BB6E5274-52C3-4D90-A42E-C2B7DDF1E19A}" presName="parTx" presStyleLbl="alignNode1" presStyleIdx="4" presStyleCnt="5">
        <dgm:presLayoutVars>
          <dgm:chMax val="0"/>
          <dgm:chPref val="0"/>
          <dgm:bulletEnabled val="1"/>
        </dgm:presLayoutVars>
      </dgm:prSet>
      <dgm:spPr/>
    </dgm:pt>
    <dgm:pt modelId="{3C052549-0A62-46F0-A8D1-9C7BD21B30AA}" type="pres">
      <dgm:prSet presAssocID="{BB6E5274-52C3-4D90-A42E-C2B7DDF1E19A}" presName="desTx" presStyleLbl="alignAccFollowNode1" presStyleIdx="4" presStyleCnt="5">
        <dgm:presLayoutVars>
          <dgm:bulletEnabled val="1"/>
        </dgm:presLayoutVars>
      </dgm:prSet>
      <dgm:spPr/>
    </dgm:pt>
  </dgm:ptLst>
  <dgm:cxnLst>
    <dgm:cxn modelId="{7FE19505-15F8-4B53-9569-B553BEA56CCA}" srcId="{BBF6C4C4-A158-49EC-B90F-07D1B79A7911}" destId="{3976975E-7838-4263-A167-BE35CAE285D1}" srcOrd="1" destOrd="0" parTransId="{70A0DEE0-59A0-45ED-8812-CF939BF1F5B6}" sibTransId="{8201573A-15BF-4650-B33E-96C154422AEC}"/>
    <dgm:cxn modelId="{33CE680A-392D-4A13-BC5C-5F8A0C1247AD}" type="presOf" srcId="{1A66D835-31FB-4D7D-97F5-55A3DE9EF31D}" destId="{DC916C95-D391-41D9-AA32-64A499D16AE5}" srcOrd="0" destOrd="3" presId="urn:microsoft.com/office/officeart/2005/8/layout/hList1"/>
    <dgm:cxn modelId="{CBB9070E-063A-41A8-99E1-D1BD55ADA704}" srcId="{BBF6C4C4-A158-49EC-B90F-07D1B79A7911}" destId="{4185388B-CAFC-462C-A1B2-A8CFBDB6584C}" srcOrd="0" destOrd="0" parTransId="{BB02096C-06AD-4312-8AFC-EDDA9DCB1E3A}" sibTransId="{31BAB018-B264-49F4-AF9B-4AB844A00996}"/>
    <dgm:cxn modelId="{3DA7770E-CB53-4B77-852D-5039043E492F}" srcId="{84E9A4E0-5963-4B75-B182-01FC9A639D39}" destId="{F3663EF5-52E9-4ABE-BCE5-FC7FF93054DA}" srcOrd="3" destOrd="0" parTransId="{D8DE6B99-52A3-4395-9BDA-32FA460D6681}" sibTransId="{AB747B7D-6CC9-4531-9B19-302DDCCC7633}"/>
    <dgm:cxn modelId="{2E188F0E-9F69-4259-9BA0-9EF929EE9655}" type="presOf" srcId="{1EEF9FF3-949D-4BD9-BCD0-7E17518B03AD}" destId="{9F987BB9-AAF9-4154-BEF1-50917A0E5BBA}" srcOrd="0" destOrd="3" presId="urn:microsoft.com/office/officeart/2005/8/layout/hList1"/>
    <dgm:cxn modelId="{DB7D300F-D014-4B1D-9B48-C3B451DB6451}" type="presOf" srcId="{7E707B07-6402-4148-B1B6-9BD8213B8039}" destId="{721DDD4B-FCF8-433D-9182-6E38BF221B6F}" srcOrd="0" destOrd="2" presId="urn:microsoft.com/office/officeart/2005/8/layout/hList1"/>
    <dgm:cxn modelId="{E785951A-4F10-4AFE-B3FD-11F2F0C96CA9}" type="presOf" srcId="{4185388B-CAFC-462C-A1B2-A8CFBDB6584C}" destId="{9F987BB9-AAF9-4154-BEF1-50917A0E5BBA}" srcOrd="0" destOrd="0" presId="urn:microsoft.com/office/officeart/2005/8/layout/hList1"/>
    <dgm:cxn modelId="{776DBA25-0FBB-41EC-B05F-BC9C69822171}" srcId="{A9E07942-D669-455B-AF2E-1857D414E155}" destId="{A773CF37-92F1-493C-83A1-5272438250E7}" srcOrd="2" destOrd="0" parTransId="{721BC50B-8C3C-4FC9-B55B-44EC743E4088}" sibTransId="{54C0B276-CD8C-473C-AA98-8DA5A38BFA2E}"/>
    <dgm:cxn modelId="{5C185326-CDEE-4D15-AAAD-46060E1A143B}" type="presOf" srcId="{F3663EF5-52E9-4ABE-BCE5-FC7FF93054DA}" destId="{90E9DAAF-18F6-4BE8-8980-9DEBD1FC3EAB}" srcOrd="0" destOrd="0" presId="urn:microsoft.com/office/officeart/2005/8/layout/hList1"/>
    <dgm:cxn modelId="{3A26BF28-AAE5-4F9E-AB8A-EACF75F66A66}" srcId="{A9E07942-D669-455B-AF2E-1857D414E155}" destId="{1A66D835-31FB-4D7D-97F5-55A3DE9EF31D}" srcOrd="3" destOrd="0" parTransId="{48E2F4BC-E012-465D-AC81-198192157453}" sibTransId="{308A12AD-4ADE-4DCE-862C-CA32DCC2CAB5}"/>
    <dgm:cxn modelId="{97B67C2A-0F3C-48E6-9F6A-240C4F7706AC}" srcId="{A9E07942-D669-455B-AF2E-1857D414E155}" destId="{55B32256-06C2-409B-A830-7E7449CDD207}" srcOrd="4" destOrd="0" parTransId="{29BA9A06-21D2-4967-ACBD-8E313044AAB8}" sibTransId="{3BB2C455-9A5F-4D99-922D-23C57EB79D7D}"/>
    <dgm:cxn modelId="{2706723F-6ADE-480F-A4E9-554055946962}" srcId="{BBF6C4C4-A158-49EC-B90F-07D1B79A7911}" destId="{1EEF9FF3-949D-4BD9-BCD0-7E17518B03AD}" srcOrd="3" destOrd="0" parTransId="{8729971B-34C6-43A5-894F-9B838E871F81}" sibTransId="{2CB35E00-F47D-4460-B03B-38633795A6FC}"/>
    <dgm:cxn modelId="{337E1940-FBC6-4E48-ADF0-F7ED76153E0C}" type="presOf" srcId="{BBF6C4C4-A158-49EC-B90F-07D1B79A7911}" destId="{9CFA08DF-F121-42DF-8EA7-149C37640139}" srcOrd="0" destOrd="0" presId="urn:microsoft.com/office/officeart/2005/8/layout/hList1"/>
    <dgm:cxn modelId="{FDDC6342-5379-41E3-94AF-08E810949FDB}" srcId="{BB6E5274-52C3-4D90-A42E-C2B7DDF1E19A}" destId="{23324891-880B-4E47-8F59-150779871988}" srcOrd="0" destOrd="0" parTransId="{546A672C-9F72-41C8-A9EF-BBE1C29F57BF}" sibTransId="{988D6AA4-0602-4267-8FFD-0E0346508270}"/>
    <dgm:cxn modelId="{07C13848-69A4-4A50-9154-3079FC2FDAD6}" type="presOf" srcId="{F1330C9E-1B64-4EC2-818E-93180A90E8F6}" destId="{036C2310-4F69-4D28-A281-6652D89A5119}" srcOrd="0" destOrd="0" presId="urn:microsoft.com/office/officeart/2005/8/layout/hList1"/>
    <dgm:cxn modelId="{4D9A376B-A23C-495B-AA5B-66E135AB20F4}" type="presOf" srcId="{23324891-880B-4E47-8F59-150779871988}" destId="{3C052549-0A62-46F0-A8D1-9C7BD21B30AA}" srcOrd="0" destOrd="0" presId="urn:microsoft.com/office/officeart/2005/8/layout/hList1"/>
    <dgm:cxn modelId="{7469D270-6299-4521-88C6-D089E24EF57E}" type="presOf" srcId="{A9E07942-D669-455B-AF2E-1857D414E155}" destId="{683F7D1D-5728-4CFB-843F-67D4A0FA2954}" srcOrd="0" destOrd="0" presId="urn:microsoft.com/office/officeart/2005/8/layout/hList1"/>
    <dgm:cxn modelId="{1553A154-586C-42F6-BAC0-59186A339F5E}" type="presOf" srcId="{8A008884-0D02-4D38-9D49-55BCD79D85BB}" destId="{721DDD4B-FCF8-433D-9182-6E38BF221B6F}" srcOrd="0" destOrd="0" presId="urn:microsoft.com/office/officeart/2005/8/layout/hList1"/>
    <dgm:cxn modelId="{5145B355-8166-4E2A-9F22-0E91264C4F10}" type="presOf" srcId="{54597BA4-3E29-4397-823E-2FFF0A72CF49}" destId="{F1EC2F9F-755A-4AE8-AE4C-B24D7EBE8DBA}" srcOrd="0" destOrd="0" presId="urn:microsoft.com/office/officeart/2005/8/layout/hList1"/>
    <dgm:cxn modelId="{1C63F380-B901-48C4-ABBF-EA469986064F}" type="presOf" srcId="{3D2FD158-1918-4646-AF8F-38FA31F3EAEB}" destId="{9F987BB9-AAF9-4154-BEF1-50917A0E5BBA}" srcOrd="0" destOrd="2" presId="urn:microsoft.com/office/officeart/2005/8/layout/hList1"/>
    <dgm:cxn modelId="{C7188384-D7C4-45CA-98C5-3154AC15F107}" type="presOf" srcId="{84E9A4E0-5963-4B75-B182-01FC9A639D39}" destId="{C5FC8DAD-655A-4182-BC9D-89468AAAF853}" srcOrd="0" destOrd="0" presId="urn:microsoft.com/office/officeart/2005/8/layout/hList1"/>
    <dgm:cxn modelId="{AFECEB85-88CB-45DF-967B-298B2459DC6C}" type="presOf" srcId="{55B32256-06C2-409B-A830-7E7449CDD207}" destId="{DC916C95-D391-41D9-AA32-64A499D16AE5}" srcOrd="0" destOrd="4" presId="urn:microsoft.com/office/officeart/2005/8/layout/hList1"/>
    <dgm:cxn modelId="{A4834D88-FD00-41A6-BAC9-ACAB18298E95}" type="presOf" srcId="{BB6E5274-52C3-4D90-A42E-C2B7DDF1E19A}" destId="{C0339B61-5CB5-462E-B3F4-0D3C094878CD}" srcOrd="0" destOrd="0" presId="urn:microsoft.com/office/officeart/2005/8/layout/hList1"/>
    <dgm:cxn modelId="{C6DC8F88-83F7-4FBA-A5B0-222D3924DB55}" srcId="{F3663EF5-52E9-4ABE-BCE5-FC7FF93054DA}" destId="{F1330C9E-1B64-4EC2-818E-93180A90E8F6}" srcOrd="0" destOrd="0" parTransId="{B5B36C54-720B-4261-9EBB-0B2E9D87A279}" sibTransId="{259107D1-261F-4BDF-BDCD-4C37FDB1865F}"/>
    <dgm:cxn modelId="{3BA16189-7F65-4654-BB2C-07EA2C4B11E7}" srcId="{84E9A4E0-5963-4B75-B182-01FC9A639D39}" destId="{BBF6C4C4-A158-49EC-B90F-07D1B79A7911}" srcOrd="0" destOrd="0" parTransId="{40F12703-01B0-4D71-B5B7-C0E81C907D0F}" sibTransId="{232A3B29-7834-4195-AFCD-29408CEEC8EA}"/>
    <dgm:cxn modelId="{437CD099-B619-4E3F-8A12-20CA82FDB25D}" srcId="{54597BA4-3E29-4397-823E-2FFF0A72CF49}" destId="{47DAFD16-7FC1-4B7D-AC58-575F01FAC4EC}" srcOrd="1" destOrd="0" parTransId="{A875CBA0-4373-47AC-AD51-BF65DA7104E6}" sibTransId="{7CE2D05F-A249-4CC2-8CD8-641372DE5B26}"/>
    <dgm:cxn modelId="{94AE7E9C-C06C-4AA7-B447-B2B985F519A2}" srcId="{F3663EF5-52E9-4ABE-BCE5-FC7FF93054DA}" destId="{4715B51C-9521-4E9A-AFC9-319FFD67B492}" srcOrd="1" destOrd="0" parTransId="{DEDFE5F1-5F2F-4C85-8EB0-4AEE1AAC492C}" sibTransId="{3EB90F0C-4C82-415A-A29B-82DD86233526}"/>
    <dgm:cxn modelId="{FB2AECA0-1450-4C24-850D-B1464A76A5D9}" type="presOf" srcId="{3976975E-7838-4263-A167-BE35CAE285D1}" destId="{9F987BB9-AAF9-4154-BEF1-50917A0E5BBA}" srcOrd="0" destOrd="1" presId="urn:microsoft.com/office/officeart/2005/8/layout/hList1"/>
    <dgm:cxn modelId="{C698E9AA-4FD1-4013-8B1A-863E3677ABA7}" srcId="{A9E07942-D669-455B-AF2E-1857D414E155}" destId="{1CAE6136-C808-476A-9C60-687B514B6685}" srcOrd="1" destOrd="0" parTransId="{80949207-F19C-4095-9180-640FF8D9FE8C}" sibTransId="{A1B5762A-667A-4A4B-93EE-27F78B9FC261}"/>
    <dgm:cxn modelId="{64A57EB2-C093-4C4C-8FF3-FE460AEEB141}" srcId="{84E9A4E0-5963-4B75-B182-01FC9A639D39}" destId="{BB6E5274-52C3-4D90-A42E-C2B7DDF1E19A}" srcOrd="4" destOrd="0" parTransId="{11E94428-C7B9-4C7B-8CF6-1F4BAB244A29}" sibTransId="{C6AED249-A88A-4F40-9677-9EBC986856AC}"/>
    <dgm:cxn modelId="{B5FD1FC1-C7F1-41B3-9267-5863C44D4A55}" srcId="{54597BA4-3E29-4397-823E-2FFF0A72CF49}" destId="{7E707B07-6402-4148-B1B6-9BD8213B8039}" srcOrd="2" destOrd="0" parTransId="{FC5F4A26-2F28-47CA-8068-041F112247C2}" sibTransId="{7FE9C7FE-1ED6-4944-B7C4-FDEC13A1DD5F}"/>
    <dgm:cxn modelId="{F1F6A3C9-CD0E-4ED1-9A13-CEBE23648C59}" type="presOf" srcId="{A773CF37-92F1-493C-83A1-5272438250E7}" destId="{DC916C95-D391-41D9-AA32-64A499D16AE5}" srcOrd="0" destOrd="2" presId="urn:microsoft.com/office/officeart/2005/8/layout/hList1"/>
    <dgm:cxn modelId="{56914AD0-4289-4C52-9750-A9B48F2B8DF9}" srcId="{A9E07942-D669-455B-AF2E-1857D414E155}" destId="{B19FC7FA-199D-476E-BB73-E181B8137953}" srcOrd="0" destOrd="0" parTransId="{E23BD9E5-1986-4475-9308-8D2CAA5ECDDB}" sibTransId="{FC354FFF-B34E-4AA0-AAC6-16A4AA91C3AC}"/>
    <dgm:cxn modelId="{90FD17D9-664F-44AA-B62A-FF24646815CE}" srcId="{54597BA4-3E29-4397-823E-2FFF0A72CF49}" destId="{8A008884-0D02-4D38-9D49-55BCD79D85BB}" srcOrd="0" destOrd="0" parTransId="{0B483154-03DF-4A6E-8ECF-2DF584BA4D0A}" sibTransId="{CDC59BCB-E324-45B3-A463-040C9AEAB21E}"/>
    <dgm:cxn modelId="{D18264E0-4AF9-4B01-B18F-72EB3EA5F92E}" type="presOf" srcId="{47DAFD16-7FC1-4B7D-AC58-575F01FAC4EC}" destId="{721DDD4B-FCF8-433D-9182-6E38BF221B6F}" srcOrd="0" destOrd="1" presId="urn:microsoft.com/office/officeart/2005/8/layout/hList1"/>
    <dgm:cxn modelId="{1483F2E9-E237-4E5E-A235-BD1CD8BCFFBA}" type="presOf" srcId="{B19FC7FA-199D-476E-BB73-E181B8137953}" destId="{DC916C95-D391-41D9-AA32-64A499D16AE5}" srcOrd="0" destOrd="0" presId="urn:microsoft.com/office/officeart/2005/8/layout/hList1"/>
    <dgm:cxn modelId="{752048EE-BF02-4A04-8F3A-D2D838C9D6BC}" type="presOf" srcId="{1CAE6136-C808-476A-9C60-687B514B6685}" destId="{DC916C95-D391-41D9-AA32-64A499D16AE5}" srcOrd="0" destOrd="1" presId="urn:microsoft.com/office/officeart/2005/8/layout/hList1"/>
    <dgm:cxn modelId="{86A255EE-7561-45EE-B64B-3CF5701BF3B8}" srcId="{84E9A4E0-5963-4B75-B182-01FC9A639D39}" destId="{A9E07942-D669-455B-AF2E-1857D414E155}" srcOrd="1" destOrd="0" parTransId="{6EF2D1B4-726E-42F3-9286-CA8C5A919480}" sibTransId="{4F9E71C5-C36E-42D4-92E1-614ED087729F}"/>
    <dgm:cxn modelId="{4F753BF0-27C4-4C60-8EBC-0AE3EC6A2205}" srcId="{BBF6C4C4-A158-49EC-B90F-07D1B79A7911}" destId="{3D2FD158-1918-4646-AF8F-38FA31F3EAEB}" srcOrd="2" destOrd="0" parTransId="{F2DBAC26-1CB0-4874-A9F0-A0E6A5738F9E}" sibTransId="{32F6A427-64E2-4E72-BBF5-3B36795D438F}"/>
    <dgm:cxn modelId="{3AE9D2F1-1BB8-4A33-BA46-1595EADA5EDA}" type="presOf" srcId="{4715B51C-9521-4E9A-AFC9-319FFD67B492}" destId="{036C2310-4F69-4D28-A281-6652D89A5119}" srcOrd="0" destOrd="1" presId="urn:microsoft.com/office/officeart/2005/8/layout/hList1"/>
    <dgm:cxn modelId="{E6FE25F3-3215-4DB5-982B-8CA936E0A7F7}" srcId="{84E9A4E0-5963-4B75-B182-01FC9A639D39}" destId="{54597BA4-3E29-4397-823E-2FFF0A72CF49}" srcOrd="2" destOrd="0" parTransId="{EB9FAE50-54C9-4387-AF74-11E5A901012E}" sibTransId="{375A6BE0-43A7-4E55-AE6A-6D9D0C8E76FB}"/>
    <dgm:cxn modelId="{8B4B2F89-9271-437D-B58F-9D4208C7830C}" type="presParOf" srcId="{C5FC8DAD-655A-4182-BC9D-89468AAAF853}" destId="{70703D7C-B18B-469E-8B23-0CE63D5CAB90}" srcOrd="0" destOrd="0" presId="urn:microsoft.com/office/officeart/2005/8/layout/hList1"/>
    <dgm:cxn modelId="{F4AAA9CB-BBEB-4D64-9FDC-DB24BF6A8281}" type="presParOf" srcId="{70703D7C-B18B-469E-8B23-0CE63D5CAB90}" destId="{9CFA08DF-F121-42DF-8EA7-149C37640139}" srcOrd="0" destOrd="0" presId="urn:microsoft.com/office/officeart/2005/8/layout/hList1"/>
    <dgm:cxn modelId="{28FFFACC-101A-479E-ABD9-F50FE3340292}" type="presParOf" srcId="{70703D7C-B18B-469E-8B23-0CE63D5CAB90}" destId="{9F987BB9-AAF9-4154-BEF1-50917A0E5BBA}" srcOrd="1" destOrd="0" presId="urn:microsoft.com/office/officeart/2005/8/layout/hList1"/>
    <dgm:cxn modelId="{68AC97F2-2517-4AAF-AA82-88C52AE9F3C9}" type="presParOf" srcId="{C5FC8DAD-655A-4182-BC9D-89468AAAF853}" destId="{FD7BF54A-2D0B-40DA-A340-05A1D12EF781}" srcOrd="1" destOrd="0" presId="urn:microsoft.com/office/officeart/2005/8/layout/hList1"/>
    <dgm:cxn modelId="{B0B798A1-D015-42DF-9053-4DA7ECED7FFD}" type="presParOf" srcId="{C5FC8DAD-655A-4182-BC9D-89468AAAF853}" destId="{38567D59-B6C5-40B3-8072-DB3D168C7CDA}" srcOrd="2" destOrd="0" presId="urn:microsoft.com/office/officeart/2005/8/layout/hList1"/>
    <dgm:cxn modelId="{ACFFF3DA-8170-4CAC-802F-ECB83DCA942C}" type="presParOf" srcId="{38567D59-B6C5-40B3-8072-DB3D168C7CDA}" destId="{683F7D1D-5728-4CFB-843F-67D4A0FA2954}" srcOrd="0" destOrd="0" presId="urn:microsoft.com/office/officeart/2005/8/layout/hList1"/>
    <dgm:cxn modelId="{B6818DB1-E9E3-4BAD-8840-ABB22AE8BEBA}" type="presParOf" srcId="{38567D59-B6C5-40B3-8072-DB3D168C7CDA}" destId="{DC916C95-D391-41D9-AA32-64A499D16AE5}" srcOrd="1" destOrd="0" presId="urn:microsoft.com/office/officeart/2005/8/layout/hList1"/>
    <dgm:cxn modelId="{C2425462-4F1C-4B9B-B711-C7A32ED2EF43}" type="presParOf" srcId="{C5FC8DAD-655A-4182-BC9D-89468AAAF853}" destId="{A45738D8-693B-42CC-9CD5-C5CC4BBB7124}" srcOrd="3" destOrd="0" presId="urn:microsoft.com/office/officeart/2005/8/layout/hList1"/>
    <dgm:cxn modelId="{89102A2C-C602-43BA-B8EB-744A874E7E53}" type="presParOf" srcId="{C5FC8DAD-655A-4182-BC9D-89468AAAF853}" destId="{03153722-45C5-4F19-A6BE-E778F89FA3D9}" srcOrd="4" destOrd="0" presId="urn:microsoft.com/office/officeart/2005/8/layout/hList1"/>
    <dgm:cxn modelId="{402B8706-D8FB-4033-B19F-408EF6BF680E}" type="presParOf" srcId="{03153722-45C5-4F19-A6BE-E778F89FA3D9}" destId="{F1EC2F9F-755A-4AE8-AE4C-B24D7EBE8DBA}" srcOrd="0" destOrd="0" presId="urn:microsoft.com/office/officeart/2005/8/layout/hList1"/>
    <dgm:cxn modelId="{9E85643B-2707-4DD7-8446-30DCA7128ABA}" type="presParOf" srcId="{03153722-45C5-4F19-A6BE-E778F89FA3D9}" destId="{721DDD4B-FCF8-433D-9182-6E38BF221B6F}" srcOrd="1" destOrd="0" presId="urn:microsoft.com/office/officeart/2005/8/layout/hList1"/>
    <dgm:cxn modelId="{1FC89B4E-082F-4897-A9C5-274C50493023}" type="presParOf" srcId="{C5FC8DAD-655A-4182-BC9D-89468AAAF853}" destId="{B1F5ED9A-07EF-43C5-9CC6-F7BBF096DA10}" srcOrd="5" destOrd="0" presId="urn:microsoft.com/office/officeart/2005/8/layout/hList1"/>
    <dgm:cxn modelId="{24773A48-8C7F-4918-BDBF-FFC238FF3C0D}" type="presParOf" srcId="{C5FC8DAD-655A-4182-BC9D-89468AAAF853}" destId="{21A2A2BE-40FB-499B-B884-21CF8F0486A9}" srcOrd="6" destOrd="0" presId="urn:microsoft.com/office/officeart/2005/8/layout/hList1"/>
    <dgm:cxn modelId="{091CEEDF-BDA3-435F-8E5E-C03641F52255}" type="presParOf" srcId="{21A2A2BE-40FB-499B-B884-21CF8F0486A9}" destId="{90E9DAAF-18F6-4BE8-8980-9DEBD1FC3EAB}" srcOrd="0" destOrd="0" presId="urn:microsoft.com/office/officeart/2005/8/layout/hList1"/>
    <dgm:cxn modelId="{05E3AF21-C6E3-4C34-BF18-90E41357B805}" type="presParOf" srcId="{21A2A2BE-40FB-499B-B884-21CF8F0486A9}" destId="{036C2310-4F69-4D28-A281-6652D89A5119}" srcOrd="1" destOrd="0" presId="urn:microsoft.com/office/officeart/2005/8/layout/hList1"/>
    <dgm:cxn modelId="{7DE7CAE8-DD15-4BCB-B404-8791A512D403}" type="presParOf" srcId="{C5FC8DAD-655A-4182-BC9D-89468AAAF853}" destId="{7A210171-7D22-486A-AEE9-1BEE15F37BF8}" srcOrd="7" destOrd="0" presId="urn:microsoft.com/office/officeart/2005/8/layout/hList1"/>
    <dgm:cxn modelId="{1128183E-CF5E-4561-B3FE-F62061290AB7}" type="presParOf" srcId="{C5FC8DAD-655A-4182-BC9D-89468AAAF853}" destId="{EBCADCCC-1BF0-4150-A1E3-6C57D7A1F024}" srcOrd="8" destOrd="0" presId="urn:microsoft.com/office/officeart/2005/8/layout/hList1"/>
    <dgm:cxn modelId="{8F92DBFD-ADA2-4F17-95C5-42367FA10056}" type="presParOf" srcId="{EBCADCCC-1BF0-4150-A1E3-6C57D7A1F024}" destId="{C0339B61-5CB5-462E-B3F4-0D3C094878CD}" srcOrd="0" destOrd="0" presId="urn:microsoft.com/office/officeart/2005/8/layout/hList1"/>
    <dgm:cxn modelId="{FE242A40-CB0F-421B-B90F-1A1D1BFAC60D}" type="presParOf" srcId="{EBCADCCC-1BF0-4150-A1E3-6C57D7A1F024}" destId="{3C052549-0A62-46F0-A8D1-9C7BD21B30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53A823-26AD-4A08-8F06-060927533C1D}"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tr-TR"/>
        </a:p>
      </dgm:t>
    </dgm:pt>
    <dgm:pt modelId="{8AB72A07-463B-489A-A59F-8F3036EAC208}">
      <dgm:prSet phldrT="[Metin]" custT="1"/>
      <dgm:spPr/>
      <dgm:t>
        <a:bodyPr/>
        <a:lstStyle/>
        <a:p>
          <a:pPr algn="l"/>
          <a:r>
            <a:rPr lang="tr-TR" sz="2000" b="1" i="0" u="sng" kern="1200" dirty="0">
              <a:solidFill>
                <a:srgbClr val="FFFF00"/>
              </a:solidFill>
              <a:latin typeface="Constantia" panose="02030602050306030303" pitchFamily="18" charset="0"/>
            </a:rPr>
            <a:t>İhtiyacın</a:t>
          </a:r>
          <a:r>
            <a:rPr lang="nl-NL" sz="2000" b="1" i="0" u="sng" kern="1200" dirty="0">
              <a:solidFill>
                <a:srgbClr val="FFFF00"/>
              </a:solidFill>
              <a:latin typeface="Constantia" panose="02030602050306030303" pitchFamily="18" charset="0"/>
            </a:rPr>
            <a:t> belirlenmesi</a:t>
          </a:r>
          <a:r>
            <a:rPr lang="tr-TR" sz="2000" b="1" i="0" u="sng" kern="1200" dirty="0">
              <a:solidFill>
                <a:srgbClr val="FFFF00"/>
              </a:solidFill>
              <a:latin typeface="Constantia" panose="02030602050306030303" pitchFamily="18" charset="0"/>
            </a:rPr>
            <a:t> </a:t>
          </a:r>
          <a:r>
            <a:rPr lang="tr-TR" sz="2000" b="0" i="0" kern="1200" dirty="0">
              <a:solidFill>
                <a:schemeClr val="bg1"/>
              </a:solidFill>
              <a:latin typeface="Constantia" panose="02030602050306030303" pitchFamily="18" charset="0"/>
            </a:rPr>
            <a:t>,</a:t>
          </a:r>
          <a:r>
            <a:rPr lang="nl-NL" sz="2000" b="0" i="0" kern="1200" dirty="0">
              <a:solidFill>
                <a:schemeClr val="bg1"/>
              </a:solidFill>
              <a:latin typeface="Constantia" panose="02030602050306030303" pitchFamily="18" charset="0"/>
            </a:rPr>
            <a:t> </a:t>
          </a:r>
          <a:r>
            <a:rPr lang="tr-TR" sz="2000" b="0" i="0" kern="1200" dirty="0">
              <a:solidFill>
                <a:schemeClr val="bg1"/>
              </a:solidFill>
              <a:latin typeface="Constantia" panose="02030602050306030303" pitchFamily="18" charset="0"/>
            </a:rPr>
            <a:t>İdari ve </a:t>
          </a:r>
          <a:r>
            <a:rPr lang="tr-TR" sz="2000" b="1" i="0" u="sng" kern="1200" dirty="0">
              <a:solidFill>
                <a:srgbClr val="FFFF00"/>
              </a:solidFill>
              <a:latin typeface="Constantia" panose="02030602050306030303" pitchFamily="18" charset="0"/>
              <a:ea typeface="+mn-ea"/>
              <a:cs typeface="+mn-cs"/>
            </a:rPr>
            <a:t>Teknik Şartnamenin Hazırlanması</a:t>
          </a:r>
          <a:r>
            <a:rPr lang="tr-TR" sz="2000" b="0" i="0" kern="1200" dirty="0">
              <a:solidFill>
                <a:schemeClr val="bg1"/>
              </a:solidFill>
              <a:latin typeface="Constantia" panose="02030602050306030303" pitchFamily="18" charset="0"/>
            </a:rPr>
            <a:t>,  Yaklaşık Maliyetin ve Dosyasının hazırlanması, Değerlendirme Komitesinin oluşturulması</a:t>
          </a:r>
        </a:p>
      </dgm:t>
    </dgm:pt>
    <dgm:pt modelId="{B04E33A4-A004-4C3A-8C19-100592DA433F}" type="parTrans" cxnId="{2947FBB8-39DA-43C8-9602-9388B7F5512F}">
      <dgm:prSet/>
      <dgm:spPr/>
      <dgm:t>
        <a:bodyPr/>
        <a:lstStyle/>
        <a:p>
          <a:endParaRPr lang="tr-TR"/>
        </a:p>
      </dgm:t>
    </dgm:pt>
    <dgm:pt modelId="{253C5D57-0FF6-42DD-85ED-0EBCD47DA41F}" type="sibTrans" cxnId="{2947FBB8-39DA-43C8-9602-9388B7F5512F}">
      <dgm:prSet/>
      <dgm:spPr/>
      <dgm:t>
        <a:bodyPr/>
        <a:lstStyle/>
        <a:p>
          <a:endParaRPr lang="tr-TR"/>
        </a:p>
      </dgm:t>
    </dgm:pt>
    <dgm:pt modelId="{8E82C163-20B2-422E-8EE4-4FF0D82C0A07}">
      <dgm:prSet phldrT="[Metin]" custT="1"/>
      <dgm:spPr/>
      <dgm:t>
        <a:bodyPr/>
        <a:lstStyle/>
        <a:p>
          <a:r>
            <a:rPr lang="nl-NL" sz="2000" b="0" i="0" kern="1200" dirty="0">
              <a:solidFill>
                <a:schemeClr val="bg1"/>
              </a:solidFill>
              <a:latin typeface="Constantia" panose="02030602050306030303" pitchFamily="18" charset="0"/>
            </a:rPr>
            <a:t>İhale duyurusunun </a:t>
          </a:r>
          <a:r>
            <a:rPr lang="tr-TR" sz="2000" b="0" i="0" kern="1200" dirty="0">
              <a:solidFill>
                <a:schemeClr val="bg1"/>
              </a:solidFill>
              <a:latin typeface="Constantia" panose="02030602050306030303" pitchFamily="18" charset="0"/>
            </a:rPr>
            <a:t>yapılması ve </a:t>
          </a:r>
          <a:r>
            <a:rPr lang="tr-TR" sz="2000" b="1" i="0" u="sng" kern="1200" dirty="0">
              <a:solidFill>
                <a:srgbClr val="FFFF00"/>
              </a:solidFill>
              <a:latin typeface="Constantia" panose="02030602050306030303" pitchFamily="18" charset="0"/>
              <a:ea typeface="+mn-ea"/>
              <a:cs typeface="+mn-cs"/>
            </a:rPr>
            <a:t>Şartname İ</a:t>
          </a:r>
          <a:r>
            <a:rPr lang="tr-TR" sz="2000" b="1" i="0" u="sng" kern="1200" dirty="0">
              <a:solidFill>
                <a:srgbClr val="FFFF00"/>
              </a:solidFill>
              <a:latin typeface="Constantia" panose="02030602050306030303" pitchFamily="18" charset="0"/>
            </a:rPr>
            <a:t>tirazlarının cevaplanması-Zeyilname</a:t>
          </a:r>
        </a:p>
      </dgm:t>
    </dgm:pt>
    <dgm:pt modelId="{51501D84-AA41-46B7-B925-7F550073CDF1}" type="parTrans" cxnId="{C2420E2F-359C-46E3-83B5-FC8DBEC65C2F}">
      <dgm:prSet/>
      <dgm:spPr/>
      <dgm:t>
        <a:bodyPr/>
        <a:lstStyle/>
        <a:p>
          <a:endParaRPr lang="tr-TR"/>
        </a:p>
      </dgm:t>
    </dgm:pt>
    <dgm:pt modelId="{ADB13CE0-84EF-4C4A-AC78-517841E975D1}" type="sibTrans" cxnId="{C2420E2F-359C-46E3-83B5-FC8DBEC65C2F}">
      <dgm:prSet/>
      <dgm:spPr/>
      <dgm:t>
        <a:bodyPr/>
        <a:lstStyle/>
        <a:p>
          <a:endParaRPr lang="tr-TR"/>
        </a:p>
      </dgm:t>
    </dgm:pt>
    <dgm:pt modelId="{351FD20A-FE4A-442D-8E7B-B67C2413F03E}">
      <dgm:prSet phldrT="[Metin]" custT="1"/>
      <dgm:spPr/>
      <dgm:t>
        <a:bodyPr/>
        <a:lstStyle/>
        <a:p>
          <a:r>
            <a:rPr lang="tr-TR" sz="2000" b="0" i="0" dirty="0">
              <a:solidFill>
                <a:schemeClr val="bg1"/>
              </a:solidFill>
              <a:latin typeface="Constantia" panose="02030602050306030303" pitchFamily="18" charset="0"/>
            </a:rPr>
            <a:t>İhale -</a:t>
          </a:r>
          <a:r>
            <a:rPr lang="nl-NL" sz="2000" b="0" i="0" dirty="0">
              <a:solidFill>
                <a:schemeClr val="bg1"/>
              </a:solidFill>
              <a:latin typeface="Constantia" panose="02030602050306030303" pitchFamily="18" charset="0"/>
            </a:rPr>
            <a:t>Tekliflerin yazılı olarak alınması</a:t>
          </a:r>
          <a:endParaRPr lang="tr-TR" sz="2000" b="0" i="0" dirty="0">
            <a:solidFill>
              <a:schemeClr val="bg1"/>
            </a:solidFill>
            <a:latin typeface="Constantia" panose="02030602050306030303" pitchFamily="18" charset="0"/>
          </a:endParaRPr>
        </a:p>
      </dgm:t>
    </dgm:pt>
    <dgm:pt modelId="{EF283257-FADB-487F-8C65-652D53C566BB}" type="parTrans" cxnId="{75B2C662-6745-4CB6-B198-B47DC0D2BC1F}">
      <dgm:prSet/>
      <dgm:spPr/>
      <dgm:t>
        <a:bodyPr/>
        <a:lstStyle/>
        <a:p>
          <a:endParaRPr lang="tr-TR"/>
        </a:p>
      </dgm:t>
    </dgm:pt>
    <dgm:pt modelId="{4C49E4B6-2905-43D4-9F6E-FD148D2606E7}" type="sibTrans" cxnId="{75B2C662-6745-4CB6-B198-B47DC0D2BC1F}">
      <dgm:prSet/>
      <dgm:spPr/>
      <dgm:t>
        <a:bodyPr/>
        <a:lstStyle/>
        <a:p>
          <a:endParaRPr lang="tr-TR"/>
        </a:p>
      </dgm:t>
    </dgm:pt>
    <dgm:pt modelId="{69F0837F-41C1-4567-AC7A-7973F0E48ACB}">
      <dgm:prSet phldrT="[Metin]" custT="1"/>
      <dgm:spPr/>
      <dgm:t>
        <a:bodyPr/>
        <a:lstStyle/>
        <a:p>
          <a:r>
            <a:rPr lang="tr-TR" sz="2000" b="1" i="0" u="sng" kern="1200" dirty="0">
              <a:solidFill>
                <a:srgbClr val="FFFF00"/>
              </a:solidFill>
              <a:latin typeface="Constantia" panose="02030602050306030303" pitchFamily="18" charset="0"/>
              <a:ea typeface="+mn-ea"/>
              <a:cs typeface="+mn-cs"/>
            </a:rPr>
            <a:t>Teklif ve ürün numune değerlendirmesi</a:t>
          </a:r>
        </a:p>
      </dgm:t>
    </dgm:pt>
    <dgm:pt modelId="{B265B583-7D2F-4E7C-972F-81EE01AA6634}" type="parTrans" cxnId="{A55EA065-7024-4FC7-A6ED-EF6E58AE8634}">
      <dgm:prSet/>
      <dgm:spPr/>
      <dgm:t>
        <a:bodyPr/>
        <a:lstStyle/>
        <a:p>
          <a:endParaRPr lang="tr-TR"/>
        </a:p>
      </dgm:t>
    </dgm:pt>
    <dgm:pt modelId="{16A90244-6D03-4FDD-9E74-4BF416BE2B9F}" type="sibTrans" cxnId="{A55EA065-7024-4FC7-A6ED-EF6E58AE8634}">
      <dgm:prSet/>
      <dgm:spPr/>
      <dgm:t>
        <a:bodyPr/>
        <a:lstStyle/>
        <a:p>
          <a:endParaRPr lang="tr-TR"/>
        </a:p>
      </dgm:t>
    </dgm:pt>
    <dgm:pt modelId="{43D436D8-65BE-44E0-A0F2-0555D3931A9C}">
      <dgm:prSet phldrT="[Metin]" custT="1"/>
      <dgm:spPr/>
      <dgm:t>
        <a:bodyPr/>
        <a:lstStyle/>
        <a:p>
          <a:r>
            <a:rPr lang="tr-TR" sz="2000" b="0" i="0" dirty="0">
              <a:solidFill>
                <a:schemeClr val="bg1"/>
              </a:solidFill>
              <a:latin typeface="Constantia" panose="02030602050306030303" pitchFamily="18" charset="0"/>
            </a:rPr>
            <a:t>Karara bağlanması</a:t>
          </a:r>
          <a:r>
            <a:rPr lang="nl-NL" sz="2000" b="0" i="0" dirty="0">
              <a:solidFill>
                <a:schemeClr val="bg1"/>
              </a:solidFill>
              <a:latin typeface="Constantia" panose="02030602050306030303" pitchFamily="18" charset="0"/>
            </a:rPr>
            <a:t> / </a:t>
          </a:r>
          <a:r>
            <a:rPr lang="tr-TR" sz="2000" b="0" i="0" dirty="0">
              <a:solidFill>
                <a:schemeClr val="bg1"/>
              </a:solidFill>
              <a:latin typeface="Constantia" panose="02030602050306030303" pitchFamily="18" charset="0"/>
            </a:rPr>
            <a:t>Seçilen ve </a:t>
          </a:r>
          <a:r>
            <a:rPr lang="nl-NL" sz="2000" b="0" i="0" dirty="0">
              <a:solidFill>
                <a:schemeClr val="bg1"/>
              </a:solidFill>
              <a:latin typeface="Constantia" panose="02030602050306030303" pitchFamily="18" charset="0"/>
            </a:rPr>
            <a:t>seçilmeyenlerin bilgilendirilmesi</a:t>
          </a:r>
          <a:endParaRPr lang="tr-TR" sz="2000" b="0" i="0" dirty="0">
            <a:solidFill>
              <a:schemeClr val="bg1"/>
            </a:solidFill>
            <a:latin typeface="Constantia" panose="02030602050306030303" pitchFamily="18" charset="0"/>
          </a:endParaRPr>
        </a:p>
      </dgm:t>
    </dgm:pt>
    <dgm:pt modelId="{CBA06789-66F2-4BD2-A976-02D69DF538F5}" type="parTrans" cxnId="{19278A26-0575-411F-95C1-F3E9D9F4847D}">
      <dgm:prSet/>
      <dgm:spPr/>
      <dgm:t>
        <a:bodyPr/>
        <a:lstStyle/>
        <a:p>
          <a:endParaRPr lang="tr-TR"/>
        </a:p>
      </dgm:t>
    </dgm:pt>
    <dgm:pt modelId="{97E0309A-82CD-47D7-944C-6C6F7A68FF13}" type="sibTrans" cxnId="{19278A26-0575-411F-95C1-F3E9D9F4847D}">
      <dgm:prSet/>
      <dgm:spPr/>
      <dgm:t>
        <a:bodyPr/>
        <a:lstStyle/>
        <a:p>
          <a:endParaRPr lang="tr-TR"/>
        </a:p>
      </dgm:t>
    </dgm:pt>
    <dgm:pt modelId="{D3C3E2E0-60DE-4C90-9D02-2ED2C198633C}">
      <dgm:prSet phldrT="[Metin]" custT="1"/>
      <dgm:spPr/>
      <dgm:t>
        <a:bodyPr/>
        <a:lstStyle/>
        <a:p>
          <a:r>
            <a:rPr lang="tr-TR" sz="2000" b="1" i="0" u="sng" dirty="0">
              <a:solidFill>
                <a:srgbClr val="FFFF00"/>
              </a:solidFill>
              <a:latin typeface="Constantia" panose="02030602050306030303" pitchFamily="18" charset="0"/>
            </a:rPr>
            <a:t>Karara İtirazların  cevaplanması- Kararda değişiklik yapılması</a:t>
          </a:r>
        </a:p>
      </dgm:t>
    </dgm:pt>
    <dgm:pt modelId="{0ED0DF52-A187-4234-AC15-499B1DEB649D}" type="parTrans" cxnId="{2E832A0A-9945-4A1F-98FE-3C0B9198C4B2}">
      <dgm:prSet/>
      <dgm:spPr/>
      <dgm:t>
        <a:bodyPr/>
        <a:lstStyle/>
        <a:p>
          <a:endParaRPr lang="tr-TR"/>
        </a:p>
      </dgm:t>
    </dgm:pt>
    <dgm:pt modelId="{C41071B0-0899-47DC-8F45-586CD6393028}" type="sibTrans" cxnId="{2E832A0A-9945-4A1F-98FE-3C0B9198C4B2}">
      <dgm:prSet/>
      <dgm:spPr/>
      <dgm:t>
        <a:bodyPr/>
        <a:lstStyle/>
        <a:p>
          <a:endParaRPr lang="tr-TR"/>
        </a:p>
      </dgm:t>
    </dgm:pt>
    <dgm:pt modelId="{7F75E5C9-CE1C-4397-9F66-0D41780E053E}">
      <dgm:prSet phldrT="[Metin]" custT="1"/>
      <dgm:spPr/>
      <dgm:t>
        <a:bodyPr/>
        <a:lstStyle/>
        <a:p>
          <a:r>
            <a:rPr lang="tr-TR" sz="2000" b="0" u="none" dirty="0">
              <a:solidFill>
                <a:schemeClr val="bg1"/>
              </a:solidFill>
              <a:latin typeface="Constantia" pitchFamily="18" charset="0"/>
            </a:rPr>
            <a:t>Ürünün depoya teslimi </a:t>
          </a:r>
          <a:r>
            <a:rPr lang="tr-TR" sz="2000" b="1" u="sng" dirty="0">
              <a:solidFill>
                <a:schemeClr val="bg1"/>
              </a:solidFill>
              <a:latin typeface="Constantia" pitchFamily="18" charset="0"/>
            </a:rPr>
            <a:t>-</a:t>
          </a:r>
          <a:r>
            <a:rPr lang="tr-TR" sz="2000" b="1" u="sng" dirty="0">
              <a:solidFill>
                <a:srgbClr val="FFFF00"/>
              </a:solidFill>
              <a:latin typeface="Constantia" pitchFamily="18" charset="0"/>
            </a:rPr>
            <a:t>Muayene ve Kabul</a:t>
          </a:r>
          <a:endParaRPr lang="tr-TR" sz="2000" b="1" i="0" u="sng" dirty="0">
            <a:solidFill>
              <a:srgbClr val="FFFF00"/>
            </a:solidFill>
            <a:latin typeface="Constantia" panose="02030602050306030303" pitchFamily="18" charset="0"/>
          </a:endParaRPr>
        </a:p>
      </dgm:t>
    </dgm:pt>
    <dgm:pt modelId="{E59FD86E-974A-4E63-A0D0-62D547F7464A}" type="parTrans" cxnId="{00CDF08F-3211-4DBF-BC94-C59D19E692CF}">
      <dgm:prSet/>
      <dgm:spPr/>
      <dgm:t>
        <a:bodyPr/>
        <a:lstStyle/>
        <a:p>
          <a:endParaRPr lang="tr-TR"/>
        </a:p>
      </dgm:t>
    </dgm:pt>
    <dgm:pt modelId="{99E0D9C4-19EF-49C3-93E8-2CC005F359C9}" type="sibTrans" cxnId="{00CDF08F-3211-4DBF-BC94-C59D19E692CF}">
      <dgm:prSet/>
      <dgm:spPr/>
      <dgm:t>
        <a:bodyPr/>
        <a:lstStyle/>
        <a:p>
          <a:endParaRPr lang="tr-TR"/>
        </a:p>
      </dgm:t>
    </dgm:pt>
    <dgm:pt modelId="{AEB3CD6B-242C-4FDE-9789-CE42907EA416}" type="pres">
      <dgm:prSet presAssocID="{1953A823-26AD-4A08-8F06-060927533C1D}" presName="Name0" presStyleCnt="0">
        <dgm:presLayoutVars>
          <dgm:chMax val="7"/>
          <dgm:chPref val="7"/>
          <dgm:dir/>
        </dgm:presLayoutVars>
      </dgm:prSet>
      <dgm:spPr/>
    </dgm:pt>
    <dgm:pt modelId="{030BC5F6-B1B1-4370-8ABA-3FDBA8DBBC96}" type="pres">
      <dgm:prSet presAssocID="{1953A823-26AD-4A08-8F06-060927533C1D}" presName="Name1" presStyleCnt="0"/>
      <dgm:spPr/>
    </dgm:pt>
    <dgm:pt modelId="{14C9DEF6-1EAE-4213-81A1-1860646F674A}" type="pres">
      <dgm:prSet presAssocID="{1953A823-26AD-4A08-8F06-060927533C1D}" presName="cycle" presStyleCnt="0"/>
      <dgm:spPr/>
    </dgm:pt>
    <dgm:pt modelId="{2DB00E82-FDB2-4212-9492-42C03708CF50}" type="pres">
      <dgm:prSet presAssocID="{1953A823-26AD-4A08-8F06-060927533C1D}" presName="srcNode" presStyleLbl="node1" presStyleIdx="0" presStyleCnt="7"/>
      <dgm:spPr/>
    </dgm:pt>
    <dgm:pt modelId="{C3DB79B0-8784-4375-9746-568228672698}" type="pres">
      <dgm:prSet presAssocID="{1953A823-26AD-4A08-8F06-060927533C1D}" presName="conn" presStyleLbl="parChTrans1D2" presStyleIdx="0" presStyleCnt="1"/>
      <dgm:spPr/>
    </dgm:pt>
    <dgm:pt modelId="{68C93FEF-C437-4549-B7FA-BC81E11CD548}" type="pres">
      <dgm:prSet presAssocID="{1953A823-26AD-4A08-8F06-060927533C1D}" presName="extraNode" presStyleLbl="node1" presStyleIdx="0" presStyleCnt="7"/>
      <dgm:spPr/>
    </dgm:pt>
    <dgm:pt modelId="{2CE7C6A1-ED0A-42C7-B099-4F089477F6B6}" type="pres">
      <dgm:prSet presAssocID="{1953A823-26AD-4A08-8F06-060927533C1D}" presName="dstNode" presStyleLbl="node1" presStyleIdx="0" presStyleCnt="7"/>
      <dgm:spPr/>
    </dgm:pt>
    <dgm:pt modelId="{29213F15-2E23-44C0-91E9-3DA287C24E79}" type="pres">
      <dgm:prSet presAssocID="{8AB72A07-463B-489A-A59F-8F3036EAC208}" presName="text_1" presStyleLbl="node1" presStyleIdx="0" presStyleCnt="7" custLinFactNeighborX="3479" custLinFactNeighborY="-2935">
        <dgm:presLayoutVars>
          <dgm:bulletEnabled val="1"/>
        </dgm:presLayoutVars>
      </dgm:prSet>
      <dgm:spPr/>
    </dgm:pt>
    <dgm:pt modelId="{8C6918DA-0031-4074-AF22-6DB24EE1F550}" type="pres">
      <dgm:prSet presAssocID="{8AB72A07-463B-489A-A59F-8F3036EAC208}" presName="accent_1" presStyleCnt="0"/>
      <dgm:spPr/>
    </dgm:pt>
    <dgm:pt modelId="{8E84FF71-F69D-493F-B289-6AF575993D90}" type="pres">
      <dgm:prSet presAssocID="{8AB72A07-463B-489A-A59F-8F3036EAC208}" presName="accentRepeatNode" presStyleLbl="solidFgAcc1" presStyleIdx="0" presStyleCnt="7"/>
      <dgm:spPr/>
    </dgm:pt>
    <dgm:pt modelId="{21028728-D433-42D5-9CD1-13BE1BC2DEE2}" type="pres">
      <dgm:prSet presAssocID="{8E82C163-20B2-422E-8EE4-4FF0D82C0A07}" presName="text_2" presStyleLbl="node1" presStyleIdx="1" presStyleCnt="7">
        <dgm:presLayoutVars>
          <dgm:bulletEnabled val="1"/>
        </dgm:presLayoutVars>
      </dgm:prSet>
      <dgm:spPr/>
    </dgm:pt>
    <dgm:pt modelId="{477BA035-AC4F-410E-B343-2C7B326D9DC5}" type="pres">
      <dgm:prSet presAssocID="{8E82C163-20B2-422E-8EE4-4FF0D82C0A07}" presName="accent_2" presStyleCnt="0"/>
      <dgm:spPr/>
    </dgm:pt>
    <dgm:pt modelId="{861C14EA-C058-4AD9-A58F-2550C2E0D067}" type="pres">
      <dgm:prSet presAssocID="{8E82C163-20B2-422E-8EE4-4FF0D82C0A07}" presName="accentRepeatNode" presStyleLbl="solidFgAcc1" presStyleIdx="1" presStyleCnt="7"/>
      <dgm:spPr/>
    </dgm:pt>
    <dgm:pt modelId="{D1533504-929F-4B8B-81ED-676DF2F546BA}" type="pres">
      <dgm:prSet presAssocID="{351FD20A-FE4A-442D-8E7B-B67C2413F03E}" presName="text_3" presStyleLbl="node1" presStyleIdx="2" presStyleCnt="7">
        <dgm:presLayoutVars>
          <dgm:bulletEnabled val="1"/>
        </dgm:presLayoutVars>
      </dgm:prSet>
      <dgm:spPr/>
    </dgm:pt>
    <dgm:pt modelId="{13060CDA-F8B7-4F8C-9D68-6D3729447989}" type="pres">
      <dgm:prSet presAssocID="{351FD20A-FE4A-442D-8E7B-B67C2413F03E}" presName="accent_3" presStyleCnt="0"/>
      <dgm:spPr/>
    </dgm:pt>
    <dgm:pt modelId="{019E760B-DA38-4368-B0D7-F731803964D5}" type="pres">
      <dgm:prSet presAssocID="{351FD20A-FE4A-442D-8E7B-B67C2413F03E}" presName="accentRepeatNode" presStyleLbl="solidFgAcc1" presStyleIdx="2" presStyleCnt="7"/>
      <dgm:spPr/>
    </dgm:pt>
    <dgm:pt modelId="{75AE9483-38C3-43BF-9A4A-A1BC6645AE4C}" type="pres">
      <dgm:prSet presAssocID="{69F0837F-41C1-4567-AC7A-7973F0E48ACB}" presName="text_4" presStyleLbl="node1" presStyleIdx="3" presStyleCnt="7">
        <dgm:presLayoutVars>
          <dgm:bulletEnabled val="1"/>
        </dgm:presLayoutVars>
      </dgm:prSet>
      <dgm:spPr/>
    </dgm:pt>
    <dgm:pt modelId="{2B0B04B0-F180-4482-AA86-B5A2BC41EBDE}" type="pres">
      <dgm:prSet presAssocID="{69F0837F-41C1-4567-AC7A-7973F0E48ACB}" presName="accent_4" presStyleCnt="0"/>
      <dgm:spPr/>
    </dgm:pt>
    <dgm:pt modelId="{E9D11C4B-C4B3-4E4E-B2A2-1EAD58140F76}" type="pres">
      <dgm:prSet presAssocID="{69F0837F-41C1-4567-AC7A-7973F0E48ACB}" presName="accentRepeatNode" presStyleLbl="solidFgAcc1" presStyleIdx="3" presStyleCnt="7"/>
      <dgm:spPr/>
    </dgm:pt>
    <dgm:pt modelId="{DA0FF74E-3D0E-4B85-8B2D-E43A68F1D83D}" type="pres">
      <dgm:prSet presAssocID="{43D436D8-65BE-44E0-A0F2-0555D3931A9C}" presName="text_5" presStyleLbl="node1" presStyleIdx="4" presStyleCnt="7">
        <dgm:presLayoutVars>
          <dgm:bulletEnabled val="1"/>
        </dgm:presLayoutVars>
      </dgm:prSet>
      <dgm:spPr/>
    </dgm:pt>
    <dgm:pt modelId="{93F68183-56E2-4D1D-B5B8-472C602A8DD2}" type="pres">
      <dgm:prSet presAssocID="{43D436D8-65BE-44E0-A0F2-0555D3931A9C}" presName="accent_5" presStyleCnt="0"/>
      <dgm:spPr/>
    </dgm:pt>
    <dgm:pt modelId="{86FF8F87-4A63-4272-9A42-43F176677AA0}" type="pres">
      <dgm:prSet presAssocID="{43D436D8-65BE-44E0-A0F2-0555D3931A9C}" presName="accentRepeatNode" presStyleLbl="solidFgAcc1" presStyleIdx="4" presStyleCnt="7"/>
      <dgm:spPr/>
    </dgm:pt>
    <dgm:pt modelId="{B34884B8-D36A-49FC-BBAA-A73BD87BE87F}" type="pres">
      <dgm:prSet presAssocID="{D3C3E2E0-60DE-4C90-9D02-2ED2C198633C}" presName="text_6" presStyleLbl="node1" presStyleIdx="5" presStyleCnt="7" custLinFactNeighborX="278" custLinFactNeighborY="3387">
        <dgm:presLayoutVars>
          <dgm:bulletEnabled val="1"/>
        </dgm:presLayoutVars>
      </dgm:prSet>
      <dgm:spPr/>
    </dgm:pt>
    <dgm:pt modelId="{76F9E96C-A1A7-4A49-9226-5911BC9559E4}" type="pres">
      <dgm:prSet presAssocID="{D3C3E2E0-60DE-4C90-9D02-2ED2C198633C}" presName="accent_6" presStyleCnt="0"/>
      <dgm:spPr/>
    </dgm:pt>
    <dgm:pt modelId="{130B73F4-BFEA-472E-81F2-5008FD848E20}" type="pres">
      <dgm:prSet presAssocID="{D3C3E2E0-60DE-4C90-9D02-2ED2C198633C}" presName="accentRepeatNode" presStyleLbl="solidFgAcc1" presStyleIdx="5" presStyleCnt="7"/>
      <dgm:spPr/>
    </dgm:pt>
    <dgm:pt modelId="{C4BC7B30-8508-4D92-8042-77C6768B9561}" type="pres">
      <dgm:prSet presAssocID="{7F75E5C9-CE1C-4397-9F66-0D41780E053E}" presName="text_7" presStyleLbl="node1" presStyleIdx="6" presStyleCnt="7">
        <dgm:presLayoutVars>
          <dgm:bulletEnabled val="1"/>
        </dgm:presLayoutVars>
      </dgm:prSet>
      <dgm:spPr/>
    </dgm:pt>
    <dgm:pt modelId="{C8008043-EDC0-4BDE-AF67-16E61E0C99F1}" type="pres">
      <dgm:prSet presAssocID="{7F75E5C9-CE1C-4397-9F66-0D41780E053E}" presName="accent_7" presStyleCnt="0"/>
      <dgm:spPr/>
    </dgm:pt>
    <dgm:pt modelId="{336847F3-B707-49C6-96C0-4C006E7B15D8}" type="pres">
      <dgm:prSet presAssocID="{7F75E5C9-CE1C-4397-9F66-0D41780E053E}" presName="accentRepeatNode" presStyleLbl="solidFgAcc1" presStyleIdx="6" presStyleCnt="7"/>
      <dgm:spPr/>
    </dgm:pt>
  </dgm:ptLst>
  <dgm:cxnLst>
    <dgm:cxn modelId="{2E832A0A-9945-4A1F-98FE-3C0B9198C4B2}" srcId="{1953A823-26AD-4A08-8F06-060927533C1D}" destId="{D3C3E2E0-60DE-4C90-9D02-2ED2C198633C}" srcOrd="5" destOrd="0" parTransId="{0ED0DF52-A187-4234-AC15-499B1DEB649D}" sibTransId="{C41071B0-0899-47DC-8F45-586CD6393028}"/>
    <dgm:cxn modelId="{19278A26-0575-411F-95C1-F3E9D9F4847D}" srcId="{1953A823-26AD-4A08-8F06-060927533C1D}" destId="{43D436D8-65BE-44E0-A0F2-0555D3931A9C}" srcOrd="4" destOrd="0" parTransId="{CBA06789-66F2-4BD2-A976-02D69DF538F5}" sibTransId="{97E0309A-82CD-47D7-944C-6C6F7A68FF13}"/>
    <dgm:cxn modelId="{C2420E2F-359C-46E3-83B5-FC8DBEC65C2F}" srcId="{1953A823-26AD-4A08-8F06-060927533C1D}" destId="{8E82C163-20B2-422E-8EE4-4FF0D82C0A07}" srcOrd="1" destOrd="0" parTransId="{51501D84-AA41-46B7-B925-7F550073CDF1}" sibTransId="{ADB13CE0-84EF-4C4A-AC78-517841E975D1}"/>
    <dgm:cxn modelId="{468EB83A-3113-4886-BF31-7D37E8835FCC}" type="presOf" srcId="{351FD20A-FE4A-442D-8E7B-B67C2413F03E}" destId="{D1533504-929F-4B8B-81ED-676DF2F546BA}" srcOrd="0" destOrd="0" presId="urn:microsoft.com/office/officeart/2008/layout/VerticalCurvedList"/>
    <dgm:cxn modelId="{3728945E-B7E9-4052-9461-874BDAC3D3B4}" type="presOf" srcId="{D3C3E2E0-60DE-4C90-9D02-2ED2C198633C}" destId="{B34884B8-D36A-49FC-BBAA-A73BD87BE87F}" srcOrd="0" destOrd="0" presId="urn:microsoft.com/office/officeart/2008/layout/VerticalCurvedList"/>
    <dgm:cxn modelId="{75B2C662-6745-4CB6-B198-B47DC0D2BC1F}" srcId="{1953A823-26AD-4A08-8F06-060927533C1D}" destId="{351FD20A-FE4A-442D-8E7B-B67C2413F03E}" srcOrd="2" destOrd="0" parTransId="{EF283257-FADB-487F-8C65-652D53C566BB}" sibTransId="{4C49E4B6-2905-43D4-9F6E-FD148D2606E7}"/>
    <dgm:cxn modelId="{A55EA065-7024-4FC7-A6ED-EF6E58AE8634}" srcId="{1953A823-26AD-4A08-8F06-060927533C1D}" destId="{69F0837F-41C1-4567-AC7A-7973F0E48ACB}" srcOrd="3" destOrd="0" parTransId="{B265B583-7D2F-4E7C-972F-81EE01AA6634}" sibTransId="{16A90244-6D03-4FDD-9E74-4BF416BE2B9F}"/>
    <dgm:cxn modelId="{784F1070-0E5E-4189-B80B-8FEC3A532F66}" type="presOf" srcId="{8E82C163-20B2-422E-8EE4-4FF0D82C0A07}" destId="{21028728-D433-42D5-9CD1-13BE1BC2DEE2}" srcOrd="0" destOrd="0" presId="urn:microsoft.com/office/officeart/2008/layout/VerticalCurvedList"/>
    <dgm:cxn modelId="{E1956173-7955-41F6-9253-7FF8A264E5A7}" type="presOf" srcId="{1953A823-26AD-4A08-8F06-060927533C1D}" destId="{AEB3CD6B-242C-4FDE-9789-CE42907EA416}" srcOrd="0" destOrd="0" presId="urn:microsoft.com/office/officeart/2008/layout/VerticalCurvedList"/>
    <dgm:cxn modelId="{00BAAD55-28E6-47C7-A79F-A450EA2B510C}" type="presOf" srcId="{253C5D57-0FF6-42DD-85ED-0EBCD47DA41F}" destId="{C3DB79B0-8784-4375-9746-568228672698}" srcOrd="0" destOrd="0" presId="urn:microsoft.com/office/officeart/2008/layout/VerticalCurvedList"/>
    <dgm:cxn modelId="{98502358-D8EC-4750-A0D6-34AB04BAFB88}" type="presOf" srcId="{43D436D8-65BE-44E0-A0F2-0555D3931A9C}" destId="{DA0FF74E-3D0E-4B85-8B2D-E43A68F1D83D}" srcOrd="0" destOrd="0" presId="urn:microsoft.com/office/officeart/2008/layout/VerticalCurvedList"/>
    <dgm:cxn modelId="{4DA0C68C-1E54-4BBB-A01E-B1509A9EE4AA}" type="presOf" srcId="{7F75E5C9-CE1C-4397-9F66-0D41780E053E}" destId="{C4BC7B30-8508-4D92-8042-77C6768B9561}" srcOrd="0" destOrd="0" presId="urn:microsoft.com/office/officeart/2008/layout/VerticalCurvedList"/>
    <dgm:cxn modelId="{00CDF08F-3211-4DBF-BC94-C59D19E692CF}" srcId="{1953A823-26AD-4A08-8F06-060927533C1D}" destId="{7F75E5C9-CE1C-4397-9F66-0D41780E053E}" srcOrd="6" destOrd="0" parTransId="{E59FD86E-974A-4E63-A0D0-62D547F7464A}" sibTransId="{99E0D9C4-19EF-49C3-93E8-2CC005F359C9}"/>
    <dgm:cxn modelId="{2947FBB8-39DA-43C8-9602-9388B7F5512F}" srcId="{1953A823-26AD-4A08-8F06-060927533C1D}" destId="{8AB72A07-463B-489A-A59F-8F3036EAC208}" srcOrd="0" destOrd="0" parTransId="{B04E33A4-A004-4C3A-8C19-100592DA433F}" sibTransId="{253C5D57-0FF6-42DD-85ED-0EBCD47DA41F}"/>
    <dgm:cxn modelId="{64A36AC7-C6DB-4124-8473-F6615E8767BD}" type="presOf" srcId="{8AB72A07-463B-489A-A59F-8F3036EAC208}" destId="{29213F15-2E23-44C0-91E9-3DA287C24E79}" srcOrd="0" destOrd="0" presId="urn:microsoft.com/office/officeart/2008/layout/VerticalCurvedList"/>
    <dgm:cxn modelId="{9285B9F6-24CB-434D-BD08-6B63203E4C7D}" type="presOf" srcId="{69F0837F-41C1-4567-AC7A-7973F0E48ACB}" destId="{75AE9483-38C3-43BF-9A4A-A1BC6645AE4C}" srcOrd="0" destOrd="0" presId="urn:microsoft.com/office/officeart/2008/layout/VerticalCurvedList"/>
    <dgm:cxn modelId="{881ABA02-D742-4531-8968-1476E8D66483}" type="presParOf" srcId="{AEB3CD6B-242C-4FDE-9789-CE42907EA416}" destId="{030BC5F6-B1B1-4370-8ABA-3FDBA8DBBC96}" srcOrd="0" destOrd="0" presId="urn:microsoft.com/office/officeart/2008/layout/VerticalCurvedList"/>
    <dgm:cxn modelId="{CC2F6836-88A7-4325-AEAA-8B61DE662D4A}" type="presParOf" srcId="{030BC5F6-B1B1-4370-8ABA-3FDBA8DBBC96}" destId="{14C9DEF6-1EAE-4213-81A1-1860646F674A}" srcOrd="0" destOrd="0" presId="urn:microsoft.com/office/officeart/2008/layout/VerticalCurvedList"/>
    <dgm:cxn modelId="{FCC3A081-F4AD-4CE7-B1E9-1F1D3020BE7A}" type="presParOf" srcId="{14C9DEF6-1EAE-4213-81A1-1860646F674A}" destId="{2DB00E82-FDB2-4212-9492-42C03708CF50}" srcOrd="0" destOrd="0" presId="urn:microsoft.com/office/officeart/2008/layout/VerticalCurvedList"/>
    <dgm:cxn modelId="{4EA743DE-37C7-4EEB-9A7B-9F108B2B4D5F}" type="presParOf" srcId="{14C9DEF6-1EAE-4213-81A1-1860646F674A}" destId="{C3DB79B0-8784-4375-9746-568228672698}" srcOrd="1" destOrd="0" presId="urn:microsoft.com/office/officeart/2008/layout/VerticalCurvedList"/>
    <dgm:cxn modelId="{E403D15E-F37F-420A-BE54-489EB030A9D0}" type="presParOf" srcId="{14C9DEF6-1EAE-4213-81A1-1860646F674A}" destId="{68C93FEF-C437-4549-B7FA-BC81E11CD548}" srcOrd="2" destOrd="0" presId="urn:microsoft.com/office/officeart/2008/layout/VerticalCurvedList"/>
    <dgm:cxn modelId="{EC56E777-D142-4741-8084-7C429061BB5C}" type="presParOf" srcId="{14C9DEF6-1EAE-4213-81A1-1860646F674A}" destId="{2CE7C6A1-ED0A-42C7-B099-4F089477F6B6}" srcOrd="3" destOrd="0" presId="urn:microsoft.com/office/officeart/2008/layout/VerticalCurvedList"/>
    <dgm:cxn modelId="{A7E765F8-E163-48C4-BB05-5D7F89AA94C2}" type="presParOf" srcId="{030BC5F6-B1B1-4370-8ABA-3FDBA8DBBC96}" destId="{29213F15-2E23-44C0-91E9-3DA287C24E79}" srcOrd="1" destOrd="0" presId="urn:microsoft.com/office/officeart/2008/layout/VerticalCurvedList"/>
    <dgm:cxn modelId="{1ACB8D31-4D78-46EF-A99F-B721676AC152}" type="presParOf" srcId="{030BC5F6-B1B1-4370-8ABA-3FDBA8DBBC96}" destId="{8C6918DA-0031-4074-AF22-6DB24EE1F550}" srcOrd="2" destOrd="0" presId="urn:microsoft.com/office/officeart/2008/layout/VerticalCurvedList"/>
    <dgm:cxn modelId="{13337B9D-8ABB-4D77-9706-D6BA8F6D6E7F}" type="presParOf" srcId="{8C6918DA-0031-4074-AF22-6DB24EE1F550}" destId="{8E84FF71-F69D-493F-B289-6AF575993D90}" srcOrd="0" destOrd="0" presId="urn:microsoft.com/office/officeart/2008/layout/VerticalCurvedList"/>
    <dgm:cxn modelId="{540E0011-57A5-4C2F-B516-D82E319C0192}" type="presParOf" srcId="{030BC5F6-B1B1-4370-8ABA-3FDBA8DBBC96}" destId="{21028728-D433-42D5-9CD1-13BE1BC2DEE2}" srcOrd="3" destOrd="0" presId="urn:microsoft.com/office/officeart/2008/layout/VerticalCurvedList"/>
    <dgm:cxn modelId="{16DE8FEF-5F66-4227-B47F-11C0F66B6829}" type="presParOf" srcId="{030BC5F6-B1B1-4370-8ABA-3FDBA8DBBC96}" destId="{477BA035-AC4F-410E-B343-2C7B326D9DC5}" srcOrd="4" destOrd="0" presId="urn:microsoft.com/office/officeart/2008/layout/VerticalCurvedList"/>
    <dgm:cxn modelId="{F90632DC-04B7-4865-9DE4-B42883586EF7}" type="presParOf" srcId="{477BA035-AC4F-410E-B343-2C7B326D9DC5}" destId="{861C14EA-C058-4AD9-A58F-2550C2E0D067}" srcOrd="0" destOrd="0" presId="urn:microsoft.com/office/officeart/2008/layout/VerticalCurvedList"/>
    <dgm:cxn modelId="{AAB36AE4-1AA8-493B-8806-9B271CF14507}" type="presParOf" srcId="{030BC5F6-B1B1-4370-8ABA-3FDBA8DBBC96}" destId="{D1533504-929F-4B8B-81ED-676DF2F546BA}" srcOrd="5" destOrd="0" presId="urn:microsoft.com/office/officeart/2008/layout/VerticalCurvedList"/>
    <dgm:cxn modelId="{DCD03F05-E725-41BE-8E79-B8F81EB86153}" type="presParOf" srcId="{030BC5F6-B1B1-4370-8ABA-3FDBA8DBBC96}" destId="{13060CDA-F8B7-4F8C-9D68-6D3729447989}" srcOrd="6" destOrd="0" presId="urn:microsoft.com/office/officeart/2008/layout/VerticalCurvedList"/>
    <dgm:cxn modelId="{652ED2BA-8A0F-43E6-B88F-0D84D35CB759}" type="presParOf" srcId="{13060CDA-F8B7-4F8C-9D68-6D3729447989}" destId="{019E760B-DA38-4368-B0D7-F731803964D5}" srcOrd="0" destOrd="0" presId="urn:microsoft.com/office/officeart/2008/layout/VerticalCurvedList"/>
    <dgm:cxn modelId="{5E80E53E-1F17-47D6-A1EF-AF1A277D354F}" type="presParOf" srcId="{030BC5F6-B1B1-4370-8ABA-3FDBA8DBBC96}" destId="{75AE9483-38C3-43BF-9A4A-A1BC6645AE4C}" srcOrd="7" destOrd="0" presId="urn:microsoft.com/office/officeart/2008/layout/VerticalCurvedList"/>
    <dgm:cxn modelId="{A6F56C89-25CB-4877-A64B-B3CD09C85788}" type="presParOf" srcId="{030BC5F6-B1B1-4370-8ABA-3FDBA8DBBC96}" destId="{2B0B04B0-F180-4482-AA86-B5A2BC41EBDE}" srcOrd="8" destOrd="0" presId="urn:microsoft.com/office/officeart/2008/layout/VerticalCurvedList"/>
    <dgm:cxn modelId="{21EE0167-5054-494F-9A34-57BB3BE9C4F0}" type="presParOf" srcId="{2B0B04B0-F180-4482-AA86-B5A2BC41EBDE}" destId="{E9D11C4B-C4B3-4E4E-B2A2-1EAD58140F76}" srcOrd="0" destOrd="0" presId="urn:microsoft.com/office/officeart/2008/layout/VerticalCurvedList"/>
    <dgm:cxn modelId="{E2B414EB-B495-40F9-ADB0-E2C17566A67F}" type="presParOf" srcId="{030BC5F6-B1B1-4370-8ABA-3FDBA8DBBC96}" destId="{DA0FF74E-3D0E-4B85-8B2D-E43A68F1D83D}" srcOrd="9" destOrd="0" presId="urn:microsoft.com/office/officeart/2008/layout/VerticalCurvedList"/>
    <dgm:cxn modelId="{BD063B27-9530-4431-A346-DCBF22198AA3}" type="presParOf" srcId="{030BC5F6-B1B1-4370-8ABA-3FDBA8DBBC96}" destId="{93F68183-56E2-4D1D-B5B8-472C602A8DD2}" srcOrd="10" destOrd="0" presId="urn:microsoft.com/office/officeart/2008/layout/VerticalCurvedList"/>
    <dgm:cxn modelId="{87B7BFAE-FB23-4389-B963-C2D0127E451B}" type="presParOf" srcId="{93F68183-56E2-4D1D-B5B8-472C602A8DD2}" destId="{86FF8F87-4A63-4272-9A42-43F176677AA0}" srcOrd="0" destOrd="0" presId="urn:microsoft.com/office/officeart/2008/layout/VerticalCurvedList"/>
    <dgm:cxn modelId="{B8ADD7C2-BD4C-49F7-A19B-FE60B2264635}" type="presParOf" srcId="{030BC5F6-B1B1-4370-8ABA-3FDBA8DBBC96}" destId="{B34884B8-D36A-49FC-BBAA-A73BD87BE87F}" srcOrd="11" destOrd="0" presId="urn:microsoft.com/office/officeart/2008/layout/VerticalCurvedList"/>
    <dgm:cxn modelId="{66982F31-2FBA-4349-9AFA-8F5A042B3446}" type="presParOf" srcId="{030BC5F6-B1B1-4370-8ABA-3FDBA8DBBC96}" destId="{76F9E96C-A1A7-4A49-9226-5911BC9559E4}" srcOrd="12" destOrd="0" presId="urn:microsoft.com/office/officeart/2008/layout/VerticalCurvedList"/>
    <dgm:cxn modelId="{901B5603-9A3A-461D-ADC8-10F994AEFC36}" type="presParOf" srcId="{76F9E96C-A1A7-4A49-9226-5911BC9559E4}" destId="{130B73F4-BFEA-472E-81F2-5008FD848E20}" srcOrd="0" destOrd="0" presId="urn:microsoft.com/office/officeart/2008/layout/VerticalCurvedList"/>
    <dgm:cxn modelId="{1131AF0A-3CEC-4B17-8B81-0F6CF72661D1}" type="presParOf" srcId="{030BC5F6-B1B1-4370-8ABA-3FDBA8DBBC96}" destId="{C4BC7B30-8508-4D92-8042-77C6768B9561}" srcOrd="13" destOrd="0" presId="urn:microsoft.com/office/officeart/2008/layout/VerticalCurvedList"/>
    <dgm:cxn modelId="{0194B07E-31C3-455D-8EA3-F6743B258E85}" type="presParOf" srcId="{030BC5F6-B1B1-4370-8ABA-3FDBA8DBBC96}" destId="{C8008043-EDC0-4BDE-AF67-16E61E0C99F1}" srcOrd="14" destOrd="0" presId="urn:microsoft.com/office/officeart/2008/layout/VerticalCurvedList"/>
    <dgm:cxn modelId="{345A481C-EEF7-4D4B-B457-842690B918EC}" type="presParOf" srcId="{C8008043-EDC0-4BDE-AF67-16E61E0C99F1}" destId="{336847F3-B707-49C6-96C0-4C006E7B15D8}" srcOrd="0" destOrd="0" presId="urn:microsoft.com/office/officeart/2008/layout/VerticalCurvedList"/>
  </dgm:cxnLst>
  <dgm:bg/>
  <dgm:whole>
    <a:ln cap="sq"/>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27463E-7E35-4121-8D19-132E44ECC32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tr-TR"/>
        </a:p>
      </dgm:t>
    </dgm:pt>
    <dgm:pt modelId="{51397685-053F-4BE7-AD15-93C74D8907EA}">
      <dgm:prSet phldrT="[Metin]" custT="1"/>
      <dgm:spPr>
        <a:solidFill>
          <a:schemeClr val="accent4">
            <a:lumMod val="20000"/>
            <a:lumOff val="80000"/>
          </a:schemeClr>
        </a:solidFill>
      </dgm:spPr>
      <dgm:t>
        <a:bodyPr/>
        <a:lstStyle/>
        <a:p>
          <a:r>
            <a:rPr lang="tr-TR" sz="2000" dirty="0">
              <a:latin typeface="Constantia" panose="02030602050306030303" pitchFamily="18" charset="0"/>
            </a:rPr>
            <a:t>Ürün Değerlendirme</a:t>
          </a:r>
        </a:p>
      </dgm:t>
    </dgm:pt>
    <dgm:pt modelId="{0175B47F-AD3A-425C-A9BE-5D9DD9627519}" type="parTrans" cxnId="{6132BEEF-0F18-430A-84FE-8C144592D544}">
      <dgm:prSet/>
      <dgm:spPr/>
      <dgm:t>
        <a:bodyPr/>
        <a:lstStyle/>
        <a:p>
          <a:endParaRPr lang="tr-TR"/>
        </a:p>
      </dgm:t>
    </dgm:pt>
    <dgm:pt modelId="{142F6239-7AA0-4634-BDF9-7695D6A460B7}" type="sibTrans" cxnId="{6132BEEF-0F18-430A-84FE-8C144592D544}">
      <dgm:prSet/>
      <dgm:spPr/>
      <dgm:t>
        <a:bodyPr/>
        <a:lstStyle/>
        <a:p>
          <a:endParaRPr lang="tr-TR"/>
        </a:p>
      </dgm:t>
    </dgm:pt>
    <dgm:pt modelId="{170A6440-2D19-4F9E-B359-41D5529DC01F}">
      <dgm:prSet phldrT="[Metin]" custT="1"/>
      <dgm:spPr>
        <a:solidFill>
          <a:schemeClr val="accent1">
            <a:lumMod val="20000"/>
            <a:lumOff val="80000"/>
          </a:schemeClr>
        </a:solidFill>
      </dgm:spPr>
      <dgm:t>
        <a:bodyPr/>
        <a:lstStyle/>
        <a:p>
          <a:r>
            <a:rPr lang="tr-TR" sz="2000" b="1" dirty="0">
              <a:latin typeface="Constantia" panose="02030602050306030303" pitchFamily="18" charset="0"/>
            </a:rPr>
            <a:t>Alım öncesi</a:t>
          </a:r>
        </a:p>
        <a:p>
          <a:r>
            <a:rPr lang="tr-TR" sz="2000" dirty="0">
              <a:latin typeface="Constantia" panose="02030602050306030303" pitchFamily="18" charset="0"/>
            </a:rPr>
            <a:t>Tekliflerin Değerlendirilmesi*</a:t>
          </a:r>
        </a:p>
      </dgm:t>
    </dgm:pt>
    <dgm:pt modelId="{F1CC477E-D48D-4CE0-A0CB-5BB0CDBCBCEF}" type="parTrans" cxnId="{9011B2BC-E09E-4D43-B330-8F8A60831C5E}">
      <dgm:prSet/>
      <dgm:spPr/>
      <dgm:t>
        <a:bodyPr/>
        <a:lstStyle/>
        <a:p>
          <a:endParaRPr lang="tr-TR"/>
        </a:p>
      </dgm:t>
    </dgm:pt>
    <dgm:pt modelId="{DB379E2A-9534-4081-8893-788E4FEAA2D6}" type="sibTrans" cxnId="{9011B2BC-E09E-4D43-B330-8F8A60831C5E}">
      <dgm:prSet/>
      <dgm:spPr/>
      <dgm:t>
        <a:bodyPr/>
        <a:lstStyle/>
        <a:p>
          <a:endParaRPr lang="tr-TR"/>
        </a:p>
      </dgm:t>
    </dgm:pt>
    <dgm:pt modelId="{9AA11314-EA26-4EDB-8BC8-7626010D8DFB}">
      <dgm:prSet phldrT="[Metin]" custT="1"/>
      <dgm:spPr>
        <a:solidFill>
          <a:schemeClr val="accent6">
            <a:lumMod val="20000"/>
            <a:lumOff val="80000"/>
          </a:schemeClr>
        </a:solidFill>
      </dgm:spPr>
      <dgm:t>
        <a:bodyPr/>
        <a:lstStyle/>
        <a:p>
          <a:r>
            <a:rPr lang="tr-TR" sz="2000" b="1" dirty="0">
              <a:latin typeface="Constantia" panose="02030602050306030303" pitchFamily="18" charset="0"/>
            </a:rPr>
            <a:t>Alım sonrası</a:t>
          </a:r>
        </a:p>
        <a:p>
          <a:r>
            <a:rPr lang="tr-TR" sz="2000" dirty="0">
              <a:latin typeface="Constantia" panose="02030602050306030303" pitchFamily="18" charset="0"/>
            </a:rPr>
            <a:t>Muayene ve Kabul*</a:t>
          </a:r>
        </a:p>
      </dgm:t>
    </dgm:pt>
    <dgm:pt modelId="{327AFED1-E086-42DF-AB24-9C930DAC1B71}" type="parTrans" cxnId="{A446D941-ED06-4CAE-843B-DE8CDAD7101A}">
      <dgm:prSet/>
      <dgm:spPr/>
      <dgm:t>
        <a:bodyPr/>
        <a:lstStyle/>
        <a:p>
          <a:endParaRPr lang="tr-TR"/>
        </a:p>
      </dgm:t>
    </dgm:pt>
    <dgm:pt modelId="{3F68326F-A509-48E2-A0B9-79B33BA10DB2}" type="sibTrans" cxnId="{A446D941-ED06-4CAE-843B-DE8CDAD7101A}">
      <dgm:prSet/>
      <dgm:spPr/>
      <dgm:t>
        <a:bodyPr/>
        <a:lstStyle/>
        <a:p>
          <a:endParaRPr lang="tr-TR"/>
        </a:p>
      </dgm:t>
    </dgm:pt>
    <dgm:pt modelId="{017AB732-3B4D-4B38-A2DB-79B49A9352A7}" type="asst">
      <dgm:prSet phldrT="[Metin]" custT="1"/>
      <dgm:spPr>
        <a:solidFill>
          <a:schemeClr val="bg2"/>
        </a:solidFill>
      </dgm:spPr>
      <dgm:t>
        <a:bodyPr/>
        <a:lstStyle/>
        <a:p>
          <a:r>
            <a:rPr lang="tr-TR" sz="2000" dirty="0">
              <a:latin typeface="Constantia" panose="02030602050306030303" pitchFamily="18" charset="0"/>
            </a:rPr>
            <a:t>Değerlendirme Komisyonu Oluşturulması</a:t>
          </a:r>
        </a:p>
      </dgm:t>
    </dgm:pt>
    <dgm:pt modelId="{A73E67BC-E59E-4A3C-AF7D-0F9B698E995F}" type="sibTrans" cxnId="{19054AC9-60BA-4386-BFAB-27A949EB25F0}">
      <dgm:prSet/>
      <dgm:spPr/>
      <dgm:t>
        <a:bodyPr/>
        <a:lstStyle/>
        <a:p>
          <a:endParaRPr lang="tr-TR"/>
        </a:p>
      </dgm:t>
    </dgm:pt>
    <dgm:pt modelId="{BD99FF85-4A6B-40DF-AF0D-FDD6414D0F40}" type="parTrans" cxnId="{19054AC9-60BA-4386-BFAB-27A949EB25F0}">
      <dgm:prSet/>
      <dgm:spPr/>
      <dgm:t>
        <a:bodyPr/>
        <a:lstStyle/>
        <a:p>
          <a:endParaRPr lang="tr-TR"/>
        </a:p>
      </dgm:t>
    </dgm:pt>
    <dgm:pt modelId="{ACA5ABFA-7E60-48F4-BF80-B100536D8F60}" type="pres">
      <dgm:prSet presAssocID="{A127463E-7E35-4121-8D19-132E44ECC323}" presName="hierChild1" presStyleCnt="0">
        <dgm:presLayoutVars>
          <dgm:orgChart val="1"/>
          <dgm:chPref val="1"/>
          <dgm:dir/>
          <dgm:animOne val="branch"/>
          <dgm:animLvl val="lvl"/>
          <dgm:resizeHandles/>
        </dgm:presLayoutVars>
      </dgm:prSet>
      <dgm:spPr/>
    </dgm:pt>
    <dgm:pt modelId="{44851EA2-E5B2-4CA0-B0A5-0B640CD75EAF}" type="pres">
      <dgm:prSet presAssocID="{51397685-053F-4BE7-AD15-93C74D8907EA}" presName="hierRoot1" presStyleCnt="0">
        <dgm:presLayoutVars>
          <dgm:hierBranch val="init"/>
        </dgm:presLayoutVars>
      </dgm:prSet>
      <dgm:spPr/>
    </dgm:pt>
    <dgm:pt modelId="{310B76D9-2CF8-41F0-97B4-72F165748668}" type="pres">
      <dgm:prSet presAssocID="{51397685-053F-4BE7-AD15-93C74D8907EA}" presName="rootComposite1" presStyleCnt="0"/>
      <dgm:spPr/>
    </dgm:pt>
    <dgm:pt modelId="{C95C72CC-3B0B-496F-9B01-CAF125C6EA9E}" type="pres">
      <dgm:prSet presAssocID="{51397685-053F-4BE7-AD15-93C74D8907EA}" presName="rootText1" presStyleLbl="node0" presStyleIdx="0" presStyleCnt="1">
        <dgm:presLayoutVars>
          <dgm:chPref val="3"/>
        </dgm:presLayoutVars>
      </dgm:prSet>
      <dgm:spPr/>
    </dgm:pt>
    <dgm:pt modelId="{7CEF96FC-C669-4F8D-B383-14188E61AD93}" type="pres">
      <dgm:prSet presAssocID="{51397685-053F-4BE7-AD15-93C74D8907EA}" presName="rootConnector1" presStyleLbl="node1" presStyleIdx="0" presStyleCnt="0"/>
      <dgm:spPr/>
    </dgm:pt>
    <dgm:pt modelId="{20D69C46-7DF9-461A-AC0A-958BCB2DFB93}" type="pres">
      <dgm:prSet presAssocID="{51397685-053F-4BE7-AD15-93C74D8907EA}" presName="hierChild2" presStyleCnt="0"/>
      <dgm:spPr/>
    </dgm:pt>
    <dgm:pt modelId="{FFC9D323-8054-43BD-B44F-19DDF838006C}" type="pres">
      <dgm:prSet presAssocID="{F1CC477E-D48D-4CE0-A0CB-5BB0CDBCBCEF}" presName="Name37" presStyleLbl="parChTrans1D2" presStyleIdx="0" presStyleCnt="3"/>
      <dgm:spPr/>
    </dgm:pt>
    <dgm:pt modelId="{66196517-74D5-4594-B82C-4D4817D6324A}" type="pres">
      <dgm:prSet presAssocID="{170A6440-2D19-4F9E-B359-41D5529DC01F}" presName="hierRoot2" presStyleCnt="0">
        <dgm:presLayoutVars>
          <dgm:hierBranch val="init"/>
        </dgm:presLayoutVars>
      </dgm:prSet>
      <dgm:spPr/>
    </dgm:pt>
    <dgm:pt modelId="{83BE1C09-7220-45B9-AAE8-6416178D9A59}" type="pres">
      <dgm:prSet presAssocID="{170A6440-2D19-4F9E-B359-41D5529DC01F}" presName="rootComposite" presStyleCnt="0"/>
      <dgm:spPr/>
    </dgm:pt>
    <dgm:pt modelId="{9D14ABE0-5592-4DED-B202-76B97B08AE2A}" type="pres">
      <dgm:prSet presAssocID="{170A6440-2D19-4F9E-B359-41D5529DC01F}" presName="rootText" presStyleLbl="node2" presStyleIdx="0" presStyleCnt="2" custScaleX="107611" custLinFactNeighborX="-39419" custLinFactNeighborY="876">
        <dgm:presLayoutVars>
          <dgm:chPref val="3"/>
        </dgm:presLayoutVars>
      </dgm:prSet>
      <dgm:spPr/>
    </dgm:pt>
    <dgm:pt modelId="{01CBA360-2247-40F7-9C60-BFADDD8D3F80}" type="pres">
      <dgm:prSet presAssocID="{170A6440-2D19-4F9E-B359-41D5529DC01F}" presName="rootConnector" presStyleLbl="node2" presStyleIdx="0" presStyleCnt="2"/>
      <dgm:spPr/>
    </dgm:pt>
    <dgm:pt modelId="{9939570B-5106-4027-BFDF-01BA0ADD7B38}" type="pres">
      <dgm:prSet presAssocID="{170A6440-2D19-4F9E-B359-41D5529DC01F}" presName="hierChild4" presStyleCnt="0"/>
      <dgm:spPr/>
    </dgm:pt>
    <dgm:pt modelId="{D4D003CE-D1D5-411A-A1EC-5132F621433E}" type="pres">
      <dgm:prSet presAssocID="{170A6440-2D19-4F9E-B359-41D5529DC01F}" presName="hierChild5" presStyleCnt="0"/>
      <dgm:spPr/>
    </dgm:pt>
    <dgm:pt modelId="{3127D687-FC94-47D3-8C34-749CB0E210AF}" type="pres">
      <dgm:prSet presAssocID="{327AFED1-E086-42DF-AB24-9C930DAC1B71}" presName="Name37" presStyleLbl="parChTrans1D2" presStyleIdx="1" presStyleCnt="3"/>
      <dgm:spPr/>
    </dgm:pt>
    <dgm:pt modelId="{6BCC1756-0600-47EC-9296-537D3EB826AD}" type="pres">
      <dgm:prSet presAssocID="{9AA11314-EA26-4EDB-8BC8-7626010D8DFB}" presName="hierRoot2" presStyleCnt="0">
        <dgm:presLayoutVars>
          <dgm:hierBranch val="init"/>
        </dgm:presLayoutVars>
      </dgm:prSet>
      <dgm:spPr/>
    </dgm:pt>
    <dgm:pt modelId="{77F4103C-B300-409C-ADC2-2C162512A178}" type="pres">
      <dgm:prSet presAssocID="{9AA11314-EA26-4EDB-8BC8-7626010D8DFB}" presName="rootComposite" presStyleCnt="0"/>
      <dgm:spPr/>
    </dgm:pt>
    <dgm:pt modelId="{18C72CF1-3F90-4151-9DEC-5DD7FBBD2FCA}" type="pres">
      <dgm:prSet presAssocID="{9AA11314-EA26-4EDB-8BC8-7626010D8DFB}" presName="rootText" presStyleLbl="node2" presStyleIdx="1" presStyleCnt="2" custScaleX="110231" custLinFactNeighborX="63071" custLinFactNeighborY="1752">
        <dgm:presLayoutVars>
          <dgm:chPref val="3"/>
        </dgm:presLayoutVars>
      </dgm:prSet>
      <dgm:spPr/>
    </dgm:pt>
    <dgm:pt modelId="{D344E010-D788-4801-B353-A81F210DB5F0}" type="pres">
      <dgm:prSet presAssocID="{9AA11314-EA26-4EDB-8BC8-7626010D8DFB}" presName="rootConnector" presStyleLbl="node2" presStyleIdx="1" presStyleCnt="2"/>
      <dgm:spPr/>
    </dgm:pt>
    <dgm:pt modelId="{EF7FC844-54B0-4887-A40D-C5FD56424E51}" type="pres">
      <dgm:prSet presAssocID="{9AA11314-EA26-4EDB-8BC8-7626010D8DFB}" presName="hierChild4" presStyleCnt="0"/>
      <dgm:spPr/>
    </dgm:pt>
    <dgm:pt modelId="{653C95C4-BAAC-4319-A3E0-18BA82FA5AB6}" type="pres">
      <dgm:prSet presAssocID="{9AA11314-EA26-4EDB-8BC8-7626010D8DFB}" presName="hierChild5" presStyleCnt="0"/>
      <dgm:spPr/>
    </dgm:pt>
    <dgm:pt modelId="{5840DF5E-14AA-405C-AB35-7EEA15A36639}" type="pres">
      <dgm:prSet presAssocID="{51397685-053F-4BE7-AD15-93C74D8907EA}" presName="hierChild3" presStyleCnt="0"/>
      <dgm:spPr/>
    </dgm:pt>
    <dgm:pt modelId="{B7DD46DE-9B59-4D15-8151-D0C5FE21CF1C}" type="pres">
      <dgm:prSet presAssocID="{BD99FF85-4A6B-40DF-AF0D-FDD6414D0F40}" presName="Name111" presStyleLbl="parChTrans1D2" presStyleIdx="2" presStyleCnt="3"/>
      <dgm:spPr/>
    </dgm:pt>
    <dgm:pt modelId="{F97B04F1-4037-41D8-A3F7-689757642AE6}" type="pres">
      <dgm:prSet presAssocID="{017AB732-3B4D-4B38-A2DB-79B49A9352A7}" presName="hierRoot3" presStyleCnt="0">
        <dgm:presLayoutVars>
          <dgm:hierBranch val="init"/>
        </dgm:presLayoutVars>
      </dgm:prSet>
      <dgm:spPr/>
    </dgm:pt>
    <dgm:pt modelId="{2C9880FB-BA39-4FB7-9BD3-21022D482730}" type="pres">
      <dgm:prSet presAssocID="{017AB732-3B4D-4B38-A2DB-79B49A9352A7}" presName="rootComposite3" presStyleCnt="0"/>
      <dgm:spPr/>
    </dgm:pt>
    <dgm:pt modelId="{B221709F-0929-46E6-8BEF-ED1B1C323A5A}" type="pres">
      <dgm:prSet presAssocID="{017AB732-3B4D-4B38-A2DB-79B49A9352A7}" presName="rootText3" presStyleLbl="asst1" presStyleIdx="0" presStyleCnt="1" custLinFactNeighborX="-7102" custLinFactNeighborY="-5256">
        <dgm:presLayoutVars>
          <dgm:chPref val="3"/>
        </dgm:presLayoutVars>
      </dgm:prSet>
      <dgm:spPr/>
    </dgm:pt>
    <dgm:pt modelId="{C102BE79-D120-4FD3-A2EE-47807C74A35E}" type="pres">
      <dgm:prSet presAssocID="{017AB732-3B4D-4B38-A2DB-79B49A9352A7}" presName="rootConnector3" presStyleLbl="asst1" presStyleIdx="0" presStyleCnt="1"/>
      <dgm:spPr/>
    </dgm:pt>
    <dgm:pt modelId="{01BA7571-E4DC-4AB5-8F02-B22252E27D04}" type="pres">
      <dgm:prSet presAssocID="{017AB732-3B4D-4B38-A2DB-79B49A9352A7}" presName="hierChild6" presStyleCnt="0"/>
      <dgm:spPr/>
    </dgm:pt>
    <dgm:pt modelId="{8D91D0BD-7608-4127-8E3E-F915AC2573D4}" type="pres">
      <dgm:prSet presAssocID="{017AB732-3B4D-4B38-A2DB-79B49A9352A7}" presName="hierChild7" presStyleCnt="0"/>
      <dgm:spPr/>
    </dgm:pt>
  </dgm:ptLst>
  <dgm:cxnLst>
    <dgm:cxn modelId="{09CA4316-46BC-48C9-BE2E-AEA5D72F70F8}" type="presOf" srcId="{51397685-053F-4BE7-AD15-93C74D8907EA}" destId="{C95C72CC-3B0B-496F-9B01-CAF125C6EA9E}" srcOrd="0" destOrd="0" presId="urn:microsoft.com/office/officeart/2005/8/layout/orgChart1"/>
    <dgm:cxn modelId="{BBDBCE40-39CA-475A-830F-5667A0E2E0A6}" type="presOf" srcId="{51397685-053F-4BE7-AD15-93C74D8907EA}" destId="{7CEF96FC-C669-4F8D-B383-14188E61AD93}" srcOrd="1" destOrd="0" presId="urn:microsoft.com/office/officeart/2005/8/layout/orgChart1"/>
    <dgm:cxn modelId="{A446D941-ED06-4CAE-843B-DE8CDAD7101A}" srcId="{51397685-053F-4BE7-AD15-93C74D8907EA}" destId="{9AA11314-EA26-4EDB-8BC8-7626010D8DFB}" srcOrd="2" destOrd="0" parTransId="{327AFED1-E086-42DF-AB24-9C930DAC1B71}" sibTransId="{3F68326F-A509-48E2-A0B9-79B33BA10DB2}"/>
    <dgm:cxn modelId="{6CC38967-2BA2-4B02-830E-ABB8557544D8}" type="presOf" srcId="{A127463E-7E35-4121-8D19-132E44ECC323}" destId="{ACA5ABFA-7E60-48F4-BF80-B100536D8F60}" srcOrd="0" destOrd="0" presId="urn:microsoft.com/office/officeart/2005/8/layout/orgChart1"/>
    <dgm:cxn modelId="{0BBE3748-1A1F-4BE0-8A2E-A26825E23FBB}" type="presOf" srcId="{BD99FF85-4A6B-40DF-AF0D-FDD6414D0F40}" destId="{B7DD46DE-9B59-4D15-8151-D0C5FE21CF1C}" srcOrd="0" destOrd="0" presId="urn:microsoft.com/office/officeart/2005/8/layout/orgChart1"/>
    <dgm:cxn modelId="{ED2DEA57-1E5B-4875-807C-C423CE2D6288}" type="presOf" srcId="{170A6440-2D19-4F9E-B359-41D5529DC01F}" destId="{9D14ABE0-5592-4DED-B202-76B97B08AE2A}" srcOrd="0" destOrd="0" presId="urn:microsoft.com/office/officeart/2005/8/layout/orgChart1"/>
    <dgm:cxn modelId="{854EF47E-5072-47FE-B41D-3684B4828899}" type="presOf" srcId="{170A6440-2D19-4F9E-B359-41D5529DC01F}" destId="{01CBA360-2247-40F7-9C60-BFADDD8D3F80}" srcOrd="1" destOrd="0" presId="urn:microsoft.com/office/officeart/2005/8/layout/orgChart1"/>
    <dgm:cxn modelId="{BB45B580-9534-4A54-9834-188E82519921}" type="presOf" srcId="{017AB732-3B4D-4B38-A2DB-79B49A9352A7}" destId="{B221709F-0929-46E6-8BEF-ED1B1C323A5A}" srcOrd="0" destOrd="0" presId="urn:microsoft.com/office/officeart/2005/8/layout/orgChart1"/>
    <dgm:cxn modelId="{DFBA42A4-75EA-44A0-96EF-01F56270EFE7}" type="presOf" srcId="{327AFED1-E086-42DF-AB24-9C930DAC1B71}" destId="{3127D687-FC94-47D3-8C34-749CB0E210AF}" srcOrd="0" destOrd="0" presId="urn:microsoft.com/office/officeart/2005/8/layout/orgChart1"/>
    <dgm:cxn modelId="{9011B2BC-E09E-4D43-B330-8F8A60831C5E}" srcId="{51397685-053F-4BE7-AD15-93C74D8907EA}" destId="{170A6440-2D19-4F9E-B359-41D5529DC01F}" srcOrd="1" destOrd="0" parTransId="{F1CC477E-D48D-4CE0-A0CB-5BB0CDBCBCEF}" sibTransId="{DB379E2A-9534-4081-8893-788E4FEAA2D6}"/>
    <dgm:cxn modelId="{19054AC9-60BA-4386-BFAB-27A949EB25F0}" srcId="{51397685-053F-4BE7-AD15-93C74D8907EA}" destId="{017AB732-3B4D-4B38-A2DB-79B49A9352A7}" srcOrd="0" destOrd="0" parTransId="{BD99FF85-4A6B-40DF-AF0D-FDD6414D0F40}" sibTransId="{A73E67BC-E59E-4A3C-AF7D-0F9B698E995F}"/>
    <dgm:cxn modelId="{666CD5D4-BF8A-4957-9E22-04E07189832B}" type="presOf" srcId="{9AA11314-EA26-4EDB-8BC8-7626010D8DFB}" destId="{18C72CF1-3F90-4151-9DEC-5DD7FBBD2FCA}" srcOrd="0" destOrd="0" presId="urn:microsoft.com/office/officeart/2005/8/layout/orgChart1"/>
    <dgm:cxn modelId="{662A41D6-A4A0-4596-AF3C-42CB107CB63C}" type="presOf" srcId="{9AA11314-EA26-4EDB-8BC8-7626010D8DFB}" destId="{D344E010-D788-4801-B353-A81F210DB5F0}" srcOrd="1" destOrd="0" presId="urn:microsoft.com/office/officeart/2005/8/layout/orgChart1"/>
    <dgm:cxn modelId="{94DE19EB-D5CD-4307-BAD5-B5A41B169D2B}" type="presOf" srcId="{017AB732-3B4D-4B38-A2DB-79B49A9352A7}" destId="{C102BE79-D120-4FD3-A2EE-47807C74A35E}" srcOrd="1" destOrd="0" presId="urn:microsoft.com/office/officeart/2005/8/layout/orgChart1"/>
    <dgm:cxn modelId="{B77CFEEE-16A8-4D20-9D03-5DA5C2D04D4D}" type="presOf" srcId="{F1CC477E-D48D-4CE0-A0CB-5BB0CDBCBCEF}" destId="{FFC9D323-8054-43BD-B44F-19DDF838006C}" srcOrd="0" destOrd="0" presId="urn:microsoft.com/office/officeart/2005/8/layout/orgChart1"/>
    <dgm:cxn modelId="{6132BEEF-0F18-430A-84FE-8C144592D544}" srcId="{A127463E-7E35-4121-8D19-132E44ECC323}" destId="{51397685-053F-4BE7-AD15-93C74D8907EA}" srcOrd="0" destOrd="0" parTransId="{0175B47F-AD3A-425C-A9BE-5D9DD9627519}" sibTransId="{142F6239-7AA0-4634-BDF9-7695D6A460B7}"/>
    <dgm:cxn modelId="{B5FC09F0-4336-4988-A351-5EED2F2AE2E1}" type="presParOf" srcId="{ACA5ABFA-7E60-48F4-BF80-B100536D8F60}" destId="{44851EA2-E5B2-4CA0-B0A5-0B640CD75EAF}" srcOrd="0" destOrd="0" presId="urn:microsoft.com/office/officeart/2005/8/layout/orgChart1"/>
    <dgm:cxn modelId="{2603DBB4-8BDF-48FE-A9D1-6F05D5F1023F}" type="presParOf" srcId="{44851EA2-E5B2-4CA0-B0A5-0B640CD75EAF}" destId="{310B76D9-2CF8-41F0-97B4-72F165748668}" srcOrd="0" destOrd="0" presId="urn:microsoft.com/office/officeart/2005/8/layout/orgChart1"/>
    <dgm:cxn modelId="{89218429-CE21-4B53-8955-6F76D629C089}" type="presParOf" srcId="{310B76D9-2CF8-41F0-97B4-72F165748668}" destId="{C95C72CC-3B0B-496F-9B01-CAF125C6EA9E}" srcOrd="0" destOrd="0" presId="urn:microsoft.com/office/officeart/2005/8/layout/orgChart1"/>
    <dgm:cxn modelId="{0AFA53DB-DDE9-4379-BBBB-1072D86A8F8C}" type="presParOf" srcId="{310B76D9-2CF8-41F0-97B4-72F165748668}" destId="{7CEF96FC-C669-4F8D-B383-14188E61AD93}" srcOrd="1" destOrd="0" presId="urn:microsoft.com/office/officeart/2005/8/layout/orgChart1"/>
    <dgm:cxn modelId="{53E0351F-9617-459C-A3AF-EA0744BB1E69}" type="presParOf" srcId="{44851EA2-E5B2-4CA0-B0A5-0B640CD75EAF}" destId="{20D69C46-7DF9-461A-AC0A-958BCB2DFB93}" srcOrd="1" destOrd="0" presId="urn:microsoft.com/office/officeart/2005/8/layout/orgChart1"/>
    <dgm:cxn modelId="{9F781C56-2ED1-4C67-A070-563DE5298B86}" type="presParOf" srcId="{20D69C46-7DF9-461A-AC0A-958BCB2DFB93}" destId="{FFC9D323-8054-43BD-B44F-19DDF838006C}" srcOrd="0" destOrd="0" presId="urn:microsoft.com/office/officeart/2005/8/layout/orgChart1"/>
    <dgm:cxn modelId="{3F5ED065-3AFC-42B3-A4DA-F237BE6EB6DD}" type="presParOf" srcId="{20D69C46-7DF9-461A-AC0A-958BCB2DFB93}" destId="{66196517-74D5-4594-B82C-4D4817D6324A}" srcOrd="1" destOrd="0" presId="urn:microsoft.com/office/officeart/2005/8/layout/orgChart1"/>
    <dgm:cxn modelId="{17D486FF-D427-40BE-A7D2-E3B35DECB199}" type="presParOf" srcId="{66196517-74D5-4594-B82C-4D4817D6324A}" destId="{83BE1C09-7220-45B9-AAE8-6416178D9A59}" srcOrd="0" destOrd="0" presId="urn:microsoft.com/office/officeart/2005/8/layout/orgChart1"/>
    <dgm:cxn modelId="{E5826538-8560-405D-A807-094534F3AC59}" type="presParOf" srcId="{83BE1C09-7220-45B9-AAE8-6416178D9A59}" destId="{9D14ABE0-5592-4DED-B202-76B97B08AE2A}" srcOrd="0" destOrd="0" presId="urn:microsoft.com/office/officeart/2005/8/layout/orgChart1"/>
    <dgm:cxn modelId="{DD06EF7E-76AD-43E7-996D-71D6B4FEF30E}" type="presParOf" srcId="{83BE1C09-7220-45B9-AAE8-6416178D9A59}" destId="{01CBA360-2247-40F7-9C60-BFADDD8D3F80}" srcOrd="1" destOrd="0" presId="urn:microsoft.com/office/officeart/2005/8/layout/orgChart1"/>
    <dgm:cxn modelId="{A094DAAD-A8C9-4CEC-B9C6-064DA535108C}" type="presParOf" srcId="{66196517-74D5-4594-B82C-4D4817D6324A}" destId="{9939570B-5106-4027-BFDF-01BA0ADD7B38}" srcOrd="1" destOrd="0" presId="urn:microsoft.com/office/officeart/2005/8/layout/orgChart1"/>
    <dgm:cxn modelId="{C8FC7002-1268-485C-AE08-91F8A73C1EBE}" type="presParOf" srcId="{66196517-74D5-4594-B82C-4D4817D6324A}" destId="{D4D003CE-D1D5-411A-A1EC-5132F621433E}" srcOrd="2" destOrd="0" presId="urn:microsoft.com/office/officeart/2005/8/layout/orgChart1"/>
    <dgm:cxn modelId="{C1B41634-9A7D-4A20-93AF-FC233DEB9B63}" type="presParOf" srcId="{20D69C46-7DF9-461A-AC0A-958BCB2DFB93}" destId="{3127D687-FC94-47D3-8C34-749CB0E210AF}" srcOrd="2" destOrd="0" presId="urn:microsoft.com/office/officeart/2005/8/layout/orgChart1"/>
    <dgm:cxn modelId="{3010FCA3-82FC-41BA-99FD-964BC0C1CFAA}" type="presParOf" srcId="{20D69C46-7DF9-461A-AC0A-958BCB2DFB93}" destId="{6BCC1756-0600-47EC-9296-537D3EB826AD}" srcOrd="3" destOrd="0" presId="urn:microsoft.com/office/officeart/2005/8/layout/orgChart1"/>
    <dgm:cxn modelId="{0EE3245F-2CCA-4936-8B43-D8294A414631}" type="presParOf" srcId="{6BCC1756-0600-47EC-9296-537D3EB826AD}" destId="{77F4103C-B300-409C-ADC2-2C162512A178}" srcOrd="0" destOrd="0" presId="urn:microsoft.com/office/officeart/2005/8/layout/orgChart1"/>
    <dgm:cxn modelId="{ACCCCB89-0944-47C2-B17D-A82D59D501FD}" type="presParOf" srcId="{77F4103C-B300-409C-ADC2-2C162512A178}" destId="{18C72CF1-3F90-4151-9DEC-5DD7FBBD2FCA}" srcOrd="0" destOrd="0" presId="urn:microsoft.com/office/officeart/2005/8/layout/orgChart1"/>
    <dgm:cxn modelId="{931B56AB-9FD2-42B9-8EF2-98761B2D1638}" type="presParOf" srcId="{77F4103C-B300-409C-ADC2-2C162512A178}" destId="{D344E010-D788-4801-B353-A81F210DB5F0}" srcOrd="1" destOrd="0" presId="urn:microsoft.com/office/officeart/2005/8/layout/orgChart1"/>
    <dgm:cxn modelId="{F9268590-DB71-4C9E-932E-7CBDE14D1787}" type="presParOf" srcId="{6BCC1756-0600-47EC-9296-537D3EB826AD}" destId="{EF7FC844-54B0-4887-A40D-C5FD56424E51}" srcOrd="1" destOrd="0" presId="urn:microsoft.com/office/officeart/2005/8/layout/orgChart1"/>
    <dgm:cxn modelId="{4138FCE5-CA55-4EE7-95A3-04C1CA0790B0}" type="presParOf" srcId="{6BCC1756-0600-47EC-9296-537D3EB826AD}" destId="{653C95C4-BAAC-4319-A3E0-18BA82FA5AB6}" srcOrd="2" destOrd="0" presId="urn:microsoft.com/office/officeart/2005/8/layout/orgChart1"/>
    <dgm:cxn modelId="{207831AE-F590-472B-8E5F-B3478DAF42AE}" type="presParOf" srcId="{44851EA2-E5B2-4CA0-B0A5-0B640CD75EAF}" destId="{5840DF5E-14AA-405C-AB35-7EEA15A36639}" srcOrd="2" destOrd="0" presId="urn:microsoft.com/office/officeart/2005/8/layout/orgChart1"/>
    <dgm:cxn modelId="{9C339ABE-4013-4FB9-BDFC-EF58002D29AA}" type="presParOf" srcId="{5840DF5E-14AA-405C-AB35-7EEA15A36639}" destId="{B7DD46DE-9B59-4D15-8151-D0C5FE21CF1C}" srcOrd="0" destOrd="0" presId="urn:microsoft.com/office/officeart/2005/8/layout/orgChart1"/>
    <dgm:cxn modelId="{408E64A5-0FD4-4E5F-BC8B-B0AB5443AD95}" type="presParOf" srcId="{5840DF5E-14AA-405C-AB35-7EEA15A36639}" destId="{F97B04F1-4037-41D8-A3F7-689757642AE6}" srcOrd="1" destOrd="0" presId="urn:microsoft.com/office/officeart/2005/8/layout/orgChart1"/>
    <dgm:cxn modelId="{ED6A751F-DFCA-44BC-846E-2D7E167C71B7}" type="presParOf" srcId="{F97B04F1-4037-41D8-A3F7-689757642AE6}" destId="{2C9880FB-BA39-4FB7-9BD3-21022D482730}" srcOrd="0" destOrd="0" presId="urn:microsoft.com/office/officeart/2005/8/layout/orgChart1"/>
    <dgm:cxn modelId="{3E5A90B6-DA1E-424A-BDC4-683C09CA6CE4}" type="presParOf" srcId="{2C9880FB-BA39-4FB7-9BD3-21022D482730}" destId="{B221709F-0929-46E6-8BEF-ED1B1C323A5A}" srcOrd="0" destOrd="0" presId="urn:microsoft.com/office/officeart/2005/8/layout/orgChart1"/>
    <dgm:cxn modelId="{5700D217-1911-4899-8A78-6509906180FA}" type="presParOf" srcId="{2C9880FB-BA39-4FB7-9BD3-21022D482730}" destId="{C102BE79-D120-4FD3-A2EE-47807C74A35E}" srcOrd="1" destOrd="0" presId="urn:microsoft.com/office/officeart/2005/8/layout/orgChart1"/>
    <dgm:cxn modelId="{0BBE04AD-A257-4C40-BFA7-768E6E340069}" type="presParOf" srcId="{F97B04F1-4037-41D8-A3F7-689757642AE6}" destId="{01BA7571-E4DC-4AB5-8F02-B22252E27D04}" srcOrd="1" destOrd="0" presId="urn:microsoft.com/office/officeart/2005/8/layout/orgChart1"/>
    <dgm:cxn modelId="{B681D352-A444-476E-A3DC-45B5985F76CE}" type="presParOf" srcId="{F97B04F1-4037-41D8-A3F7-689757642AE6}" destId="{8D91D0BD-7608-4127-8E3E-F915AC2573D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A4B93-6C25-481D-A3A5-888F009E45CC}" type="doc">
      <dgm:prSet loTypeId="urn:microsoft.com/office/officeart/2009/layout/CirclePictureHierarchy" loCatId="picture" qsTypeId="urn:microsoft.com/office/officeart/2005/8/quickstyle/3d3" qsCatId="3D" csTypeId="urn:microsoft.com/office/officeart/2005/8/colors/colorful2" csCatId="colorful" phldr="1"/>
      <dgm:spPr/>
      <dgm:t>
        <a:bodyPr/>
        <a:lstStyle/>
        <a:p>
          <a:endParaRPr lang="tr-TR"/>
        </a:p>
      </dgm:t>
    </dgm:pt>
    <dgm:pt modelId="{E7740A79-6D1D-4D71-845E-62020A7B2A4C}">
      <dgm:prSet phldrT="[Metin]" custT="1"/>
      <dgm:spPr/>
      <dgm:t>
        <a:bodyPr/>
        <a:lstStyle/>
        <a:p>
          <a:r>
            <a:rPr lang="tr-TR" sz="2800" b="1" dirty="0">
              <a:latin typeface="Constantia" pitchFamily="18" charset="0"/>
            </a:rPr>
            <a:t>İhale dokümanına itiraz</a:t>
          </a:r>
        </a:p>
      </dgm:t>
    </dgm:pt>
    <dgm:pt modelId="{40CE464D-8683-433F-BE0E-AC6CB177B801}" type="parTrans" cxnId="{50EDFE12-8E1E-4A43-BF60-6BB6BAC48C00}">
      <dgm:prSet/>
      <dgm:spPr/>
      <dgm:t>
        <a:bodyPr/>
        <a:lstStyle/>
        <a:p>
          <a:endParaRPr lang="tr-TR"/>
        </a:p>
      </dgm:t>
    </dgm:pt>
    <dgm:pt modelId="{B9EA520A-3803-4B13-AD45-920368ACADEC}" type="sibTrans" cxnId="{50EDFE12-8E1E-4A43-BF60-6BB6BAC48C00}">
      <dgm:prSet/>
      <dgm:spPr/>
      <dgm:t>
        <a:bodyPr/>
        <a:lstStyle/>
        <a:p>
          <a:endParaRPr lang="tr-TR"/>
        </a:p>
      </dgm:t>
    </dgm:pt>
    <dgm:pt modelId="{82BAC6E0-0526-4E12-8B0D-704CCEC93410}">
      <dgm:prSet phldrT="[Metin]" custT="1"/>
      <dgm:spPr/>
      <dgm:t>
        <a:bodyPr/>
        <a:lstStyle/>
        <a:p>
          <a:r>
            <a:rPr lang="tr-TR" sz="2800" b="1" dirty="0">
              <a:latin typeface="Constantia" pitchFamily="18" charset="0"/>
            </a:rPr>
            <a:t>Kesinleşen ihale kararına İtiraz</a:t>
          </a:r>
        </a:p>
      </dgm:t>
    </dgm:pt>
    <dgm:pt modelId="{49567BC3-5318-47B7-B54F-35BC7CB76D52}" type="parTrans" cxnId="{5D39B6CF-326C-4FE2-84EA-D5B737D1AA48}">
      <dgm:prSet/>
      <dgm:spPr/>
      <dgm:t>
        <a:bodyPr/>
        <a:lstStyle/>
        <a:p>
          <a:endParaRPr lang="tr-TR"/>
        </a:p>
      </dgm:t>
    </dgm:pt>
    <dgm:pt modelId="{6FA52FFC-C830-4423-AE25-9E6737DB7A70}" type="sibTrans" cxnId="{5D39B6CF-326C-4FE2-84EA-D5B737D1AA48}">
      <dgm:prSet/>
      <dgm:spPr/>
      <dgm:t>
        <a:bodyPr/>
        <a:lstStyle/>
        <a:p>
          <a:endParaRPr lang="tr-TR"/>
        </a:p>
      </dgm:t>
    </dgm:pt>
    <dgm:pt modelId="{0AE95E5D-F7C0-457D-9B9C-4DB47489FF68}">
      <dgm:prSet custT="1"/>
      <dgm:spPr/>
      <dgm:t>
        <a:bodyPr/>
        <a:lstStyle/>
        <a:p>
          <a:r>
            <a:rPr lang="tr-TR" sz="2400" b="1" dirty="0">
              <a:latin typeface="Constantia" pitchFamily="18" charset="0"/>
            </a:rPr>
            <a:t>Şartnameye itiraz</a:t>
          </a:r>
          <a:endParaRPr lang="tr-TR" sz="3200" b="1" dirty="0"/>
        </a:p>
      </dgm:t>
    </dgm:pt>
    <dgm:pt modelId="{4F44BC0B-8CA1-4F6A-B6B1-487083AAC728}" type="parTrans" cxnId="{1A53A104-792F-40D2-8DE5-317EAB202D2F}">
      <dgm:prSet/>
      <dgm:spPr/>
      <dgm:t>
        <a:bodyPr/>
        <a:lstStyle/>
        <a:p>
          <a:endParaRPr lang="tr-TR"/>
        </a:p>
      </dgm:t>
    </dgm:pt>
    <dgm:pt modelId="{07FCDACC-E59C-4295-9254-D90D07B1598E}" type="sibTrans" cxnId="{1A53A104-792F-40D2-8DE5-317EAB202D2F}">
      <dgm:prSet/>
      <dgm:spPr/>
      <dgm:t>
        <a:bodyPr/>
        <a:lstStyle/>
        <a:p>
          <a:endParaRPr lang="tr-TR"/>
        </a:p>
      </dgm:t>
    </dgm:pt>
    <dgm:pt modelId="{FC42ED74-040D-4518-BA83-519DBE5BE120}">
      <dgm:prSet custT="1"/>
      <dgm:spPr/>
      <dgm:t>
        <a:bodyPr/>
        <a:lstStyle/>
        <a:p>
          <a:r>
            <a:rPr lang="tr-TR" sz="2400" b="1" dirty="0">
              <a:latin typeface="Constantia" pitchFamily="18" charset="0"/>
            </a:rPr>
            <a:t>Ürün değerlendirmeye itiraz </a:t>
          </a:r>
          <a:endParaRPr lang="tr-TR" sz="3200" b="1" dirty="0"/>
        </a:p>
      </dgm:t>
    </dgm:pt>
    <dgm:pt modelId="{A2236EE7-A1B1-40AA-9BE4-11A7A8E01B94}" type="parTrans" cxnId="{F0431F70-53E2-4EFA-8C47-4EC4197466E3}">
      <dgm:prSet/>
      <dgm:spPr/>
      <dgm:t>
        <a:bodyPr/>
        <a:lstStyle/>
        <a:p>
          <a:endParaRPr lang="tr-TR"/>
        </a:p>
      </dgm:t>
    </dgm:pt>
    <dgm:pt modelId="{99B5BDF6-7EF4-4E93-8458-627E59DA577E}" type="sibTrans" cxnId="{F0431F70-53E2-4EFA-8C47-4EC4197466E3}">
      <dgm:prSet/>
      <dgm:spPr/>
      <dgm:t>
        <a:bodyPr/>
        <a:lstStyle/>
        <a:p>
          <a:endParaRPr lang="tr-TR"/>
        </a:p>
      </dgm:t>
    </dgm:pt>
    <dgm:pt modelId="{04F724E8-8C8B-40C1-949A-2EE4FD284F1F}" type="pres">
      <dgm:prSet presAssocID="{165A4B93-6C25-481D-A3A5-888F009E45CC}" presName="hierChild1" presStyleCnt="0">
        <dgm:presLayoutVars>
          <dgm:chPref val="1"/>
          <dgm:dir/>
          <dgm:animOne val="branch"/>
          <dgm:animLvl val="lvl"/>
          <dgm:resizeHandles/>
        </dgm:presLayoutVars>
      </dgm:prSet>
      <dgm:spPr/>
    </dgm:pt>
    <dgm:pt modelId="{55CE0377-ADD4-4C79-B58F-39ACA7ED4480}" type="pres">
      <dgm:prSet presAssocID="{E7740A79-6D1D-4D71-845E-62020A7B2A4C}" presName="hierRoot1" presStyleCnt="0"/>
      <dgm:spPr/>
    </dgm:pt>
    <dgm:pt modelId="{FD76F5FA-45B7-41FF-9D2D-BF7326A46D71}" type="pres">
      <dgm:prSet presAssocID="{E7740A79-6D1D-4D71-845E-62020A7B2A4C}" presName="composite" presStyleCnt="0"/>
      <dgm:spPr/>
    </dgm:pt>
    <dgm:pt modelId="{DED181FC-B88F-4A56-83E7-F1C4CDF5461C}" type="pres">
      <dgm:prSet presAssocID="{E7740A79-6D1D-4D71-845E-62020A7B2A4C}" presName="image" presStyleLbl="node0" presStyleIdx="0" presStyleCnt="2"/>
      <dgm:spPr>
        <a:blipFill rotWithShape="1">
          <a:blip xmlns:r="http://schemas.openxmlformats.org/officeDocument/2006/relationships" r:embed="rId1"/>
          <a:srcRect/>
          <a:stretch>
            <a:fillRect l="-2000" r="-2000"/>
          </a:stretch>
        </a:blipFill>
      </dgm:spPr>
    </dgm:pt>
    <dgm:pt modelId="{444C7F96-DD13-437B-8275-8B863078AB79}" type="pres">
      <dgm:prSet presAssocID="{E7740A79-6D1D-4D71-845E-62020A7B2A4C}" presName="text" presStyleLbl="revTx" presStyleIdx="0" presStyleCnt="4" custScaleX="102813" custScaleY="101139">
        <dgm:presLayoutVars>
          <dgm:chPref val="3"/>
        </dgm:presLayoutVars>
      </dgm:prSet>
      <dgm:spPr/>
    </dgm:pt>
    <dgm:pt modelId="{A6A52E8C-1809-4688-9ABB-3402AE358EDB}" type="pres">
      <dgm:prSet presAssocID="{E7740A79-6D1D-4D71-845E-62020A7B2A4C}" presName="hierChild2" presStyleCnt="0"/>
      <dgm:spPr/>
    </dgm:pt>
    <dgm:pt modelId="{FAC9C5BD-CFA4-4E6B-B7C3-1F74741911A2}" type="pres">
      <dgm:prSet presAssocID="{4F44BC0B-8CA1-4F6A-B6B1-487083AAC728}" presName="Name10" presStyleLbl="parChTrans1D2" presStyleIdx="0" presStyleCnt="2"/>
      <dgm:spPr/>
    </dgm:pt>
    <dgm:pt modelId="{A1BEE6AF-4C8D-4F8A-A206-16615E29029C}" type="pres">
      <dgm:prSet presAssocID="{0AE95E5D-F7C0-457D-9B9C-4DB47489FF68}" presName="hierRoot2" presStyleCnt="0"/>
      <dgm:spPr/>
    </dgm:pt>
    <dgm:pt modelId="{58D92C0A-0812-4439-889D-B376F3E248C5}" type="pres">
      <dgm:prSet presAssocID="{0AE95E5D-F7C0-457D-9B9C-4DB47489FF68}" presName="composite2" presStyleCnt="0"/>
      <dgm:spPr/>
    </dgm:pt>
    <dgm:pt modelId="{255EA681-3546-458B-BEA0-69818802A0A0}" type="pres">
      <dgm:prSet presAssocID="{0AE95E5D-F7C0-457D-9B9C-4DB47489FF68}" presName="image2" presStyleLbl="node2" presStyleIdx="0" presStyleCnt="2" custLinFactNeighborX="38174" custLinFactNeighborY="969"/>
      <dgm:spPr/>
    </dgm:pt>
    <dgm:pt modelId="{68763AF7-63EC-4E5D-A2ED-B05F8B529B32}" type="pres">
      <dgm:prSet presAssocID="{0AE95E5D-F7C0-457D-9B9C-4DB47489FF68}" presName="text2" presStyleLbl="revTx" presStyleIdx="1" presStyleCnt="4" custScaleX="81583" custLinFactNeighborX="21962" custLinFactNeighborY="2907">
        <dgm:presLayoutVars>
          <dgm:chPref val="3"/>
        </dgm:presLayoutVars>
      </dgm:prSet>
      <dgm:spPr/>
    </dgm:pt>
    <dgm:pt modelId="{CBE183A9-7114-420F-A3E8-8DB5BDE523C1}" type="pres">
      <dgm:prSet presAssocID="{0AE95E5D-F7C0-457D-9B9C-4DB47489FF68}" presName="hierChild3" presStyleCnt="0"/>
      <dgm:spPr/>
    </dgm:pt>
    <dgm:pt modelId="{44B60ACA-53AD-45DF-9C9B-62550367BA1D}" type="pres">
      <dgm:prSet presAssocID="{82BAC6E0-0526-4E12-8B0D-704CCEC93410}" presName="hierRoot1" presStyleCnt="0"/>
      <dgm:spPr/>
    </dgm:pt>
    <dgm:pt modelId="{C63A4626-FC29-4068-9996-1C75EFA59018}" type="pres">
      <dgm:prSet presAssocID="{82BAC6E0-0526-4E12-8B0D-704CCEC93410}" presName="composite" presStyleCnt="0"/>
      <dgm:spPr/>
    </dgm:pt>
    <dgm:pt modelId="{476A757A-CBE9-4AE3-AECD-AF89FF1756BF}" type="pres">
      <dgm:prSet presAssocID="{82BAC6E0-0526-4E12-8B0D-704CCEC93410}" presName="image" presStyleLbl="node0" presStyleIdx="1" presStyleCnt="2"/>
      <dgm:spPr>
        <a:blipFill rotWithShape="1">
          <a:blip xmlns:r="http://schemas.openxmlformats.org/officeDocument/2006/relationships" r:embed="rId2"/>
          <a:srcRect/>
          <a:stretch>
            <a:fillRect t="-8000" b="-8000"/>
          </a:stretch>
        </a:blipFill>
      </dgm:spPr>
    </dgm:pt>
    <dgm:pt modelId="{D074D144-A1CF-44E6-B172-3B1D36D7984B}" type="pres">
      <dgm:prSet presAssocID="{82BAC6E0-0526-4E12-8B0D-704CCEC93410}" presName="text" presStyleLbl="revTx" presStyleIdx="2" presStyleCnt="4">
        <dgm:presLayoutVars>
          <dgm:chPref val="3"/>
        </dgm:presLayoutVars>
      </dgm:prSet>
      <dgm:spPr/>
    </dgm:pt>
    <dgm:pt modelId="{E0AE9587-4821-4A26-BD32-5084DF842CC1}" type="pres">
      <dgm:prSet presAssocID="{82BAC6E0-0526-4E12-8B0D-704CCEC93410}" presName="hierChild2" presStyleCnt="0"/>
      <dgm:spPr/>
    </dgm:pt>
    <dgm:pt modelId="{8F14E6C9-2FF6-4155-8244-6C540DE8150A}" type="pres">
      <dgm:prSet presAssocID="{A2236EE7-A1B1-40AA-9BE4-11A7A8E01B94}" presName="Name10" presStyleLbl="parChTrans1D2" presStyleIdx="1" presStyleCnt="2"/>
      <dgm:spPr/>
    </dgm:pt>
    <dgm:pt modelId="{9EAC4938-B5F9-4BA2-9FE1-4D2444209E3A}" type="pres">
      <dgm:prSet presAssocID="{FC42ED74-040D-4518-BA83-519DBE5BE120}" presName="hierRoot2" presStyleCnt="0"/>
      <dgm:spPr/>
    </dgm:pt>
    <dgm:pt modelId="{873342C7-C43C-4956-9989-A4FB525B6B14}" type="pres">
      <dgm:prSet presAssocID="{FC42ED74-040D-4518-BA83-519DBE5BE120}" presName="composite2" presStyleCnt="0"/>
      <dgm:spPr/>
    </dgm:pt>
    <dgm:pt modelId="{FEC75165-45D0-4558-8476-A4A599B43AE9}" type="pres">
      <dgm:prSet presAssocID="{FC42ED74-040D-4518-BA83-519DBE5BE120}" presName="image2" presStyleLbl="node2" presStyleIdx="1" presStyleCnt="2" custLinFactNeighborX="62012" custLinFactNeighborY="-969"/>
      <dgm:spPr/>
    </dgm:pt>
    <dgm:pt modelId="{98F73613-D25C-43FE-A357-382A3B6BEACE}" type="pres">
      <dgm:prSet presAssocID="{FC42ED74-040D-4518-BA83-519DBE5BE120}" presName="text2" presStyleLbl="revTx" presStyleIdx="3" presStyleCnt="4" custScaleX="122154" custScaleY="104568" custLinFactNeighborX="90467" custLinFactNeighborY="1350">
        <dgm:presLayoutVars>
          <dgm:chPref val="3"/>
        </dgm:presLayoutVars>
      </dgm:prSet>
      <dgm:spPr/>
    </dgm:pt>
    <dgm:pt modelId="{915A22CC-470E-40E7-86A9-E954772A1472}" type="pres">
      <dgm:prSet presAssocID="{FC42ED74-040D-4518-BA83-519DBE5BE120}" presName="hierChild3" presStyleCnt="0"/>
      <dgm:spPr/>
    </dgm:pt>
  </dgm:ptLst>
  <dgm:cxnLst>
    <dgm:cxn modelId="{1A53A104-792F-40D2-8DE5-317EAB202D2F}" srcId="{E7740A79-6D1D-4D71-845E-62020A7B2A4C}" destId="{0AE95E5D-F7C0-457D-9B9C-4DB47489FF68}" srcOrd="0" destOrd="0" parTransId="{4F44BC0B-8CA1-4F6A-B6B1-487083AAC728}" sibTransId="{07FCDACC-E59C-4295-9254-D90D07B1598E}"/>
    <dgm:cxn modelId="{0BE49F07-7422-4599-8DA1-A2BAD7509B24}" type="presOf" srcId="{FC42ED74-040D-4518-BA83-519DBE5BE120}" destId="{98F73613-D25C-43FE-A357-382A3B6BEACE}" srcOrd="0" destOrd="0" presId="urn:microsoft.com/office/officeart/2009/layout/CirclePictureHierarchy"/>
    <dgm:cxn modelId="{50EDFE12-8E1E-4A43-BF60-6BB6BAC48C00}" srcId="{165A4B93-6C25-481D-A3A5-888F009E45CC}" destId="{E7740A79-6D1D-4D71-845E-62020A7B2A4C}" srcOrd="0" destOrd="0" parTransId="{40CE464D-8683-433F-BE0E-AC6CB177B801}" sibTransId="{B9EA520A-3803-4B13-AD45-920368ACADEC}"/>
    <dgm:cxn modelId="{2CCEF75F-6EE3-4A7F-ACF3-7E1402A3D9F6}" type="presOf" srcId="{A2236EE7-A1B1-40AA-9BE4-11A7A8E01B94}" destId="{8F14E6C9-2FF6-4155-8244-6C540DE8150A}" srcOrd="0" destOrd="0" presId="urn:microsoft.com/office/officeart/2009/layout/CirclePictureHierarchy"/>
    <dgm:cxn modelId="{DDDAC368-7F18-4CB0-924C-745DA606EE8E}" type="presOf" srcId="{E7740A79-6D1D-4D71-845E-62020A7B2A4C}" destId="{444C7F96-DD13-437B-8275-8B863078AB79}" srcOrd="0" destOrd="0" presId="urn:microsoft.com/office/officeart/2009/layout/CirclePictureHierarchy"/>
    <dgm:cxn modelId="{F0431F70-53E2-4EFA-8C47-4EC4197466E3}" srcId="{82BAC6E0-0526-4E12-8B0D-704CCEC93410}" destId="{FC42ED74-040D-4518-BA83-519DBE5BE120}" srcOrd="0" destOrd="0" parTransId="{A2236EE7-A1B1-40AA-9BE4-11A7A8E01B94}" sibTransId="{99B5BDF6-7EF4-4E93-8458-627E59DA577E}"/>
    <dgm:cxn modelId="{BDED0F8C-D1B0-4A2C-9CAF-D27F7FAE4D50}" type="presOf" srcId="{165A4B93-6C25-481D-A3A5-888F009E45CC}" destId="{04F724E8-8C8B-40C1-949A-2EE4FD284F1F}" srcOrd="0" destOrd="0" presId="urn:microsoft.com/office/officeart/2009/layout/CirclePictureHierarchy"/>
    <dgm:cxn modelId="{7483279B-8973-4181-BC02-A39DC0F4D161}" type="presOf" srcId="{4F44BC0B-8CA1-4F6A-B6B1-487083AAC728}" destId="{FAC9C5BD-CFA4-4E6B-B7C3-1F74741911A2}" srcOrd="0" destOrd="0" presId="urn:microsoft.com/office/officeart/2009/layout/CirclePictureHierarchy"/>
    <dgm:cxn modelId="{5D39B6CF-326C-4FE2-84EA-D5B737D1AA48}" srcId="{165A4B93-6C25-481D-A3A5-888F009E45CC}" destId="{82BAC6E0-0526-4E12-8B0D-704CCEC93410}" srcOrd="1" destOrd="0" parTransId="{49567BC3-5318-47B7-B54F-35BC7CB76D52}" sibTransId="{6FA52FFC-C830-4423-AE25-9E6737DB7A70}"/>
    <dgm:cxn modelId="{094736E9-6180-4998-871A-53230F1FADCD}" type="presOf" srcId="{82BAC6E0-0526-4E12-8B0D-704CCEC93410}" destId="{D074D144-A1CF-44E6-B172-3B1D36D7984B}" srcOrd="0" destOrd="0" presId="urn:microsoft.com/office/officeart/2009/layout/CirclePictureHierarchy"/>
    <dgm:cxn modelId="{C57A8AFB-86B2-46D2-BD91-850C6F2EBE45}" type="presOf" srcId="{0AE95E5D-F7C0-457D-9B9C-4DB47489FF68}" destId="{68763AF7-63EC-4E5D-A2ED-B05F8B529B32}" srcOrd="0" destOrd="0" presId="urn:microsoft.com/office/officeart/2009/layout/CirclePictureHierarchy"/>
    <dgm:cxn modelId="{0D0D0648-FDF6-43DA-AC5E-6CB0C7227E89}" type="presParOf" srcId="{04F724E8-8C8B-40C1-949A-2EE4FD284F1F}" destId="{55CE0377-ADD4-4C79-B58F-39ACA7ED4480}" srcOrd="0" destOrd="0" presId="urn:microsoft.com/office/officeart/2009/layout/CirclePictureHierarchy"/>
    <dgm:cxn modelId="{651C39CC-49C3-432A-A717-34893B22F7FB}" type="presParOf" srcId="{55CE0377-ADD4-4C79-B58F-39ACA7ED4480}" destId="{FD76F5FA-45B7-41FF-9D2D-BF7326A46D71}" srcOrd="0" destOrd="0" presId="urn:microsoft.com/office/officeart/2009/layout/CirclePictureHierarchy"/>
    <dgm:cxn modelId="{A6DEA0DF-229A-4017-856F-C91E3B022FF0}" type="presParOf" srcId="{FD76F5FA-45B7-41FF-9D2D-BF7326A46D71}" destId="{DED181FC-B88F-4A56-83E7-F1C4CDF5461C}" srcOrd="0" destOrd="0" presId="urn:microsoft.com/office/officeart/2009/layout/CirclePictureHierarchy"/>
    <dgm:cxn modelId="{242320C8-CB5E-4DBA-A59C-7BD99A220DE0}" type="presParOf" srcId="{FD76F5FA-45B7-41FF-9D2D-BF7326A46D71}" destId="{444C7F96-DD13-437B-8275-8B863078AB79}" srcOrd="1" destOrd="0" presId="urn:microsoft.com/office/officeart/2009/layout/CirclePictureHierarchy"/>
    <dgm:cxn modelId="{16531438-4BC5-4627-B259-63B478ECF2AE}" type="presParOf" srcId="{55CE0377-ADD4-4C79-B58F-39ACA7ED4480}" destId="{A6A52E8C-1809-4688-9ABB-3402AE358EDB}" srcOrd="1" destOrd="0" presId="urn:microsoft.com/office/officeart/2009/layout/CirclePictureHierarchy"/>
    <dgm:cxn modelId="{0E52E38C-D73D-46D7-B477-A4AF56384401}" type="presParOf" srcId="{A6A52E8C-1809-4688-9ABB-3402AE358EDB}" destId="{FAC9C5BD-CFA4-4E6B-B7C3-1F74741911A2}" srcOrd="0" destOrd="0" presId="urn:microsoft.com/office/officeart/2009/layout/CirclePictureHierarchy"/>
    <dgm:cxn modelId="{48A8A168-2D1F-49CD-ABA2-9284C5DE55AF}" type="presParOf" srcId="{A6A52E8C-1809-4688-9ABB-3402AE358EDB}" destId="{A1BEE6AF-4C8D-4F8A-A206-16615E29029C}" srcOrd="1" destOrd="0" presId="urn:microsoft.com/office/officeart/2009/layout/CirclePictureHierarchy"/>
    <dgm:cxn modelId="{3C356111-04E2-4AF3-ABA4-05C113453A41}" type="presParOf" srcId="{A1BEE6AF-4C8D-4F8A-A206-16615E29029C}" destId="{58D92C0A-0812-4439-889D-B376F3E248C5}" srcOrd="0" destOrd="0" presId="urn:microsoft.com/office/officeart/2009/layout/CirclePictureHierarchy"/>
    <dgm:cxn modelId="{570A3C6B-EC02-4257-9A07-1A42E51AF586}" type="presParOf" srcId="{58D92C0A-0812-4439-889D-B376F3E248C5}" destId="{255EA681-3546-458B-BEA0-69818802A0A0}" srcOrd="0" destOrd="0" presId="urn:microsoft.com/office/officeart/2009/layout/CirclePictureHierarchy"/>
    <dgm:cxn modelId="{429433A1-1826-4630-9F16-7C504B159AED}" type="presParOf" srcId="{58D92C0A-0812-4439-889D-B376F3E248C5}" destId="{68763AF7-63EC-4E5D-A2ED-B05F8B529B32}" srcOrd="1" destOrd="0" presId="urn:microsoft.com/office/officeart/2009/layout/CirclePictureHierarchy"/>
    <dgm:cxn modelId="{C8037ABD-615E-4409-84B3-C6EBA4019D47}" type="presParOf" srcId="{A1BEE6AF-4C8D-4F8A-A206-16615E29029C}" destId="{CBE183A9-7114-420F-A3E8-8DB5BDE523C1}" srcOrd="1" destOrd="0" presId="urn:microsoft.com/office/officeart/2009/layout/CirclePictureHierarchy"/>
    <dgm:cxn modelId="{1CD0EF0D-F5C7-422B-81B1-71F8F5B67F4B}" type="presParOf" srcId="{04F724E8-8C8B-40C1-949A-2EE4FD284F1F}" destId="{44B60ACA-53AD-45DF-9C9B-62550367BA1D}" srcOrd="1" destOrd="0" presId="urn:microsoft.com/office/officeart/2009/layout/CirclePictureHierarchy"/>
    <dgm:cxn modelId="{CACE459B-FB3C-4DEF-BA2F-5DB547FD9257}" type="presParOf" srcId="{44B60ACA-53AD-45DF-9C9B-62550367BA1D}" destId="{C63A4626-FC29-4068-9996-1C75EFA59018}" srcOrd="0" destOrd="0" presId="urn:microsoft.com/office/officeart/2009/layout/CirclePictureHierarchy"/>
    <dgm:cxn modelId="{BAC5171C-3C40-4BC8-97A7-412FAF64BC9D}" type="presParOf" srcId="{C63A4626-FC29-4068-9996-1C75EFA59018}" destId="{476A757A-CBE9-4AE3-AECD-AF89FF1756BF}" srcOrd="0" destOrd="0" presId="urn:microsoft.com/office/officeart/2009/layout/CirclePictureHierarchy"/>
    <dgm:cxn modelId="{9BF04F20-CDF4-44AE-888C-F33F5252402B}" type="presParOf" srcId="{C63A4626-FC29-4068-9996-1C75EFA59018}" destId="{D074D144-A1CF-44E6-B172-3B1D36D7984B}" srcOrd="1" destOrd="0" presId="urn:microsoft.com/office/officeart/2009/layout/CirclePictureHierarchy"/>
    <dgm:cxn modelId="{792F7562-5ADB-4657-A04A-75A53F8F6784}" type="presParOf" srcId="{44B60ACA-53AD-45DF-9C9B-62550367BA1D}" destId="{E0AE9587-4821-4A26-BD32-5084DF842CC1}" srcOrd="1" destOrd="0" presId="urn:microsoft.com/office/officeart/2009/layout/CirclePictureHierarchy"/>
    <dgm:cxn modelId="{E6B4B601-2E67-447E-AE8A-C334C4BFE4B9}" type="presParOf" srcId="{E0AE9587-4821-4A26-BD32-5084DF842CC1}" destId="{8F14E6C9-2FF6-4155-8244-6C540DE8150A}" srcOrd="0" destOrd="0" presId="urn:microsoft.com/office/officeart/2009/layout/CirclePictureHierarchy"/>
    <dgm:cxn modelId="{A112FADB-43C0-451D-82D2-CE59C8F9CD16}" type="presParOf" srcId="{E0AE9587-4821-4A26-BD32-5084DF842CC1}" destId="{9EAC4938-B5F9-4BA2-9FE1-4D2444209E3A}" srcOrd="1" destOrd="0" presId="urn:microsoft.com/office/officeart/2009/layout/CirclePictureHierarchy"/>
    <dgm:cxn modelId="{9AA31D9F-3750-4393-97C6-72CBBE7A0961}" type="presParOf" srcId="{9EAC4938-B5F9-4BA2-9FE1-4D2444209E3A}" destId="{873342C7-C43C-4956-9989-A4FB525B6B14}" srcOrd="0" destOrd="0" presId="urn:microsoft.com/office/officeart/2009/layout/CirclePictureHierarchy"/>
    <dgm:cxn modelId="{9D37AD6B-E262-474A-9968-EFA3635FB812}" type="presParOf" srcId="{873342C7-C43C-4956-9989-A4FB525B6B14}" destId="{FEC75165-45D0-4558-8476-A4A599B43AE9}" srcOrd="0" destOrd="0" presId="urn:microsoft.com/office/officeart/2009/layout/CirclePictureHierarchy"/>
    <dgm:cxn modelId="{D372FDBC-66FA-48F4-8798-963CB8FC47EE}" type="presParOf" srcId="{873342C7-C43C-4956-9989-A4FB525B6B14}" destId="{98F73613-D25C-43FE-A357-382A3B6BEACE}" srcOrd="1" destOrd="0" presId="urn:microsoft.com/office/officeart/2009/layout/CirclePictureHierarchy"/>
    <dgm:cxn modelId="{10D8BE59-EBD6-49AD-8972-5CFFF14392E8}" type="presParOf" srcId="{9EAC4938-B5F9-4BA2-9FE1-4D2444209E3A}" destId="{915A22CC-470E-40E7-86A9-E954772A1472}"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9CB45-F373-4FFB-BA74-77FB64F5CAD3}" type="doc">
      <dgm:prSet loTypeId="urn:microsoft.com/office/officeart/2009/3/layout/HorizontalOrganizationChart" loCatId="hierarchy" qsTypeId="urn:microsoft.com/office/officeart/2005/8/quickstyle/simple2" qsCatId="simple" csTypeId="urn:microsoft.com/office/officeart/2005/8/colors/colorful2" csCatId="colorful" phldr="1"/>
      <dgm:spPr/>
      <dgm:t>
        <a:bodyPr/>
        <a:lstStyle/>
        <a:p>
          <a:endParaRPr lang="tr-TR"/>
        </a:p>
      </dgm:t>
    </dgm:pt>
    <dgm:pt modelId="{A631B3E2-D7DA-467C-B6A6-3D8DACD611C4}" type="asst">
      <dgm:prSet phldrT="[Metin]" custT="1"/>
      <dgm:spPr>
        <a:solidFill>
          <a:schemeClr val="accent2">
            <a:lumMod val="60000"/>
            <a:lumOff val="40000"/>
          </a:schemeClr>
        </a:solidFill>
      </dgm:spPr>
      <dgm:t>
        <a:bodyPr/>
        <a:lstStyle/>
        <a:p>
          <a:r>
            <a:rPr lang="tr-TR" sz="1800" dirty="0"/>
            <a:t>İtiraza açık</a:t>
          </a:r>
          <a:endParaRPr lang="tr-TR" sz="1800" b="1" dirty="0">
            <a:effectLst/>
            <a:latin typeface="Constantia" panose="02030602050306030303" pitchFamily="18" charset="0"/>
          </a:endParaRPr>
        </a:p>
      </dgm:t>
    </dgm:pt>
    <dgm:pt modelId="{90CB836A-D471-4145-9114-72CC2B160159}" type="parTrans" cxnId="{33F2F112-F2F6-4591-85C1-A381FB4C2270}">
      <dgm:prSet/>
      <dgm:spPr/>
      <dgm:t>
        <a:bodyPr/>
        <a:lstStyle/>
        <a:p>
          <a:endParaRPr lang="tr-TR">
            <a:effectLst/>
          </a:endParaRPr>
        </a:p>
      </dgm:t>
    </dgm:pt>
    <dgm:pt modelId="{E862CB91-BC98-44C2-A35C-4CA16489CEDD}" type="sibTrans" cxnId="{33F2F112-F2F6-4591-85C1-A381FB4C2270}">
      <dgm:prSet/>
      <dgm:spPr/>
      <dgm:t>
        <a:bodyPr/>
        <a:lstStyle/>
        <a:p>
          <a:endParaRPr lang="tr-TR">
            <a:effectLst/>
          </a:endParaRPr>
        </a:p>
      </dgm:t>
    </dgm:pt>
    <dgm:pt modelId="{BC77B433-3637-4018-B498-25983F795858}">
      <dgm:prSet phldrT="[Metin]" custT="1"/>
      <dgm:spPr/>
      <dgm:t>
        <a:bodyPr/>
        <a:lstStyle/>
        <a:p>
          <a:r>
            <a:rPr lang="tr-TR" sz="2800" b="1" dirty="0">
              <a:effectLst/>
              <a:latin typeface="Constantia" panose="02030602050306030303" pitchFamily="18" charset="0"/>
            </a:rPr>
            <a:t>Kabul </a:t>
          </a:r>
        </a:p>
        <a:p>
          <a:r>
            <a:rPr lang="tr-TR" sz="2800" b="1" dirty="0">
              <a:effectLst/>
              <a:latin typeface="Constantia" panose="02030602050306030303" pitchFamily="18" charset="0"/>
            </a:rPr>
            <a:t>Zeyilname</a:t>
          </a:r>
        </a:p>
      </dgm:t>
    </dgm:pt>
    <dgm:pt modelId="{79A4F851-B43C-4050-8334-B93996CC0EA8}" type="parTrans" cxnId="{A8AB62D1-8F39-4832-840C-B830345F37EA}">
      <dgm:prSet/>
      <dgm:spPr/>
      <dgm:t>
        <a:bodyPr/>
        <a:lstStyle/>
        <a:p>
          <a:endParaRPr lang="tr-TR">
            <a:effectLst/>
          </a:endParaRPr>
        </a:p>
      </dgm:t>
    </dgm:pt>
    <dgm:pt modelId="{2E248811-68F8-43A2-A339-C9D92E36DC12}" type="sibTrans" cxnId="{A8AB62D1-8F39-4832-840C-B830345F37EA}">
      <dgm:prSet/>
      <dgm:spPr/>
      <dgm:t>
        <a:bodyPr/>
        <a:lstStyle/>
        <a:p>
          <a:endParaRPr lang="tr-TR">
            <a:effectLst/>
          </a:endParaRPr>
        </a:p>
      </dgm:t>
    </dgm:pt>
    <dgm:pt modelId="{C0F4D8C7-4938-4285-8686-4D9AE12FCA2F}">
      <dgm:prSet phldrT="[Metin]" custT="1"/>
      <dgm:spPr/>
      <dgm:t>
        <a:bodyPr/>
        <a:lstStyle/>
        <a:p>
          <a:r>
            <a:rPr lang="tr-TR" sz="3200" b="1" dirty="0">
              <a:effectLst/>
              <a:latin typeface="Constantia" panose="02030602050306030303" pitchFamily="18" charset="0"/>
            </a:rPr>
            <a:t>Ret</a:t>
          </a:r>
        </a:p>
      </dgm:t>
    </dgm:pt>
    <dgm:pt modelId="{98AA71C9-4450-4FD5-979C-66649F41C1A0}" type="parTrans" cxnId="{0F093568-2A77-49BD-B155-A2BC850EF688}">
      <dgm:prSet/>
      <dgm:spPr/>
      <dgm:t>
        <a:bodyPr/>
        <a:lstStyle/>
        <a:p>
          <a:endParaRPr lang="tr-TR">
            <a:effectLst/>
          </a:endParaRPr>
        </a:p>
      </dgm:t>
    </dgm:pt>
    <dgm:pt modelId="{292C1062-5598-4543-B066-F0E5C2D9A889}" type="sibTrans" cxnId="{0F093568-2A77-49BD-B155-A2BC850EF688}">
      <dgm:prSet/>
      <dgm:spPr/>
      <dgm:t>
        <a:bodyPr/>
        <a:lstStyle/>
        <a:p>
          <a:endParaRPr lang="tr-TR">
            <a:effectLst/>
          </a:endParaRPr>
        </a:p>
      </dgm:t>
    </dgm:pt>
    <dgm:pt modelId="{57BC8227-7C45-4B3A-BB19-13868F11040F}">
      <dgm:prSet phldrT="[Metin]" custT="1"/>
      <dgm:spPr/>
      <dgm:t>
        <a:bodyPr/>
        <a:lstStyle/>
        <a:p>
          <a:r>
            <a:rPr lang="tr-TR" sz="2400" b="1" dirty="0">
              <a:effectLst/>
              <a:latin typeface="Constantia" panose="02030602050306030303" pitchFamily="18" charset="0"/>
            </a:rPr>
            <a:t>İhalenin İptali</a:t>
          </a:r>
        </a:p>
      </dgm:t>
    </dgm:pt>
    <dgm:pt modelId="{12682510-8713-4525-9612-8F8DCF191240}" type="parTrans" cxnId="{17E8CA50-BA23-4441-9843-B5021286C8AB}">
      <dgm:prSet/>
      <dgm:spPr/>
      <dgm:t>
        <a:bodyPr/>
        <a:lstStyle/>
        <a:p>
          <a:endParaRPr lang="tr-TR">
            <a:effectLst/>
          </a:endParaRPr>
        </a:p>
      </dgm:t>
    </dgm:pt>
    <dgm:pt modelId="{68BD39A7-5F68-4193-847E-AD8A38C4AD23}" type="sibTrans" cxnId="{17E8CA50-BA23-4441-9843-B5021286C8AB}">
      <dgm:prSet/>
      <dgm:spPr/>
      <dgm:t>
        <a:bodyPr/>
        <a:lstStyle/>
        <a:p>
          <a:endParaRPr lang="tr-TR">
            <a:effectLst/>
          </a:endParaRPr>
        </a:p>
      </dgm:t>
    </dgm:pt>
    <dgm:pt modelId="{BDF97CDB-41B0-4967-94F1-083921CF259C}">
      <dgm:prSet phldrT="[Metin]" custT="1"/>
      <dgm:spPr>
        <a:solidFill>
          <a:srgbClr val="A28E6A">
            <a:hueOff val="0"/>
            <a:satOff val="0"/>
            <a:lumOff val="0"/>
            <a:alphaOff val="0"/>
          </a:srgbClr>
        </a:solidFill>
        <a:ln w="19050" cap="flat" cmpd="sng" algn="ctr">
          <a:solidFill>
            <a:prstClr val="white">
              <a:hueOff val="0"/>
              <a:satOff val="0"/>
              <a:lumOff val="0"/>
              <a:alphaOff val="0"/>
            </a:prstClr>
          </a:solidFill>
          <a:prstDash val="solid"/>
        </a:ln>
        <a:effectLst/>
      </dgm:spPr>
      <dgm:t>
        <a:bodyPr spcFirstLastPara="0" vert="horz" wrap="square" lIns="17780" tIns="17780" rIns="17780" bIns="17780" numCol="1" spcCol="1270" anchor="ctr" anchorCtr="0"/>
        <a:lstStyle/>
        <a:p>
          <a:pPr marL="0" lvl="0" algn="ctr" defTabSz="1244600">
            <a:lnSpc>
              <a:spcPct val="90000"/>
            </a:lnSpc>
            <a:spcBef>
              <a:spcPct val="0"/>
            </a:spcBef>
            <a:spcAft>
              <a:spcPct val="35000"/>
            </a:spcAft>
            <a:buNone/>
          </a:pPr>
          <a:r>
            <a:rPr lang="tr-TR" sz="2800" b="1" kern="1200" dirty="0">
              <a:solidFill>
                <a:prstClr val="white"/>
              </a:solidFill>
              <a:effectLst/>
              <a:latin typeface="Constantia" panose="02030602050306030303" pitchFamily="18" charset="0"/>
              <a:ea typeface="+mn-ea"/>
              <a:cs typeface="+mn-cs"/>
            </a:rPr>
            <a:t>İLAN</a:t>
          </a:r>
        </a:p>
      </dgm:t>
    </dgm:pt>
    <dgm:pt modelId="{0B3D8F93-E51B-4243-9668-E68C112580C2}" type="sibTrans" cxnId="{00F89FD7-0B0A-4B4F-8D8D-36CF1219F084}">
      <dgm:prSet/>
      <dgm:spPr/>
      <dgm:t>
        <a:bodyPr/>
        <a:lstStyle/>
        <a:p>
          <a:endParaRPr lang="tr-TR">
            <a:effectLst/>
          </a:endParaRPr>
        </a:p>
      </dgm:t>
    </dgm:pt>
    <dgm:pt modelId="{1C0BE9C9-EC88-4B25-B8C0-5771BAC37AC9}" type="parTrans" cxnId="{00F89FD7-0B0A-4B4F-8D8D-36CF1219F084}">
      <dgm:prSet/>
      <dgm:spPr/>
      <dgm:t>
        <a:bodyPr/>
        <a:lstStyle/>
        <a:p>
          <a:endParaRPr lang="tr-TR">
            <a:effectLst/>
          </a:endParaRPr>
        </a:p>
      </dgm:t>
    </dgm:pt>
    <dgm:pt modelId="{86D86C36-0403-4C80-A69D-1962F8332BEB}" type="pres">
      <dgm:prSet presAssocID="{BDF9CB45-F373-4FFB-BA74-77FB64F5CAD3}" presName="hierChild1" presStyleCnt="0">
        <dgm:presLayoutVars>
          <dgm:orgChart val="1"/>
          <dgm:chPref val="1"/>
          <dgm:dir/>
          <dgm:animOne val="branch"/>
          <dgm:animLvl val="lvl"/>
          <dgm:resizeHandles/>
        </dgm:presLayoutVars>
      </dgm:prSet>
      <dgm:spPr/>
    </dgm:pt>
    <dgm:pt modelId="{B3E24633-41E0-4533-B101-47395654D5B3}" type="pres">
      <dgm:prSet presAssocID="{BDF97CDB-41B0-4967-94F1-083921CF259C}" presName="hierRoot1" presStyleCnt="0">
        <dgm:presLayoutVars>
          <dgm:hierBranch val="init"/>
        </dgm:presLayoutVars>
      </dgm:prSet>
      <dgm:spPr/>
    </dgm:pt>
    <dgm:pt modelId="{F51FE481-9FB1-4EA6-820A-E0BB7AEF90E3}" type="pres">
      <dgm:prSet presAssocID="{BDF97CDB-41B0-4967-94F1-083921CF259C}" presName="rootComposite1" presStyleCnt="0"/>
      <dgm:spPr/>
    </dgm:pt>
    <dgm:pt modelId="{8611AEF9-BA15-4F36-AD83-35E5C555AD01}" type="pres">
      <dgm:prSet presAssocID="{BDF97CDB-41B0-4967-94F1-083921CF259C}" presName="rootText1" presStyleLbl="node0" presStyleIdx="0" presStyleCnt="1" custScaleX="52670">
        <dgm:presLayoutVars>
          <dgm:chPref val="3"/>
        </dgm:presLayoutVars>
      </dgm:prSet>
      <dgm:spPr>
        <a:xfrm>
          <a:off x="3894" y="2347420"/>
          <a:ext cx="2885152" cy="879971"/>
        </a:xfrm>
        <a:prstGeom prst="rect">
          <a:avLst/>
        </a:prstGeom>
      </dgm:spPr>
    </dgm:pt>
    <dgm:pt modelId="{08065951-028A-4780-B6A0-D8E391853130}" type="pres">
      <dgm:prSet presAssocID="{BDF97CDB-41B0-4967-94F1-083921CF259C}" presName="rootConnector1" presStyleLbl="node1" presStyleIdx="0" presStyleCnt="0"/>
      <dgm:spPr/>
    </dgm:pt>
    <dgm:pt modelId="{1BF475C3-7FD8-4FB1-B225-3309521F0208}" type="pres">
      <dgm:prSet presAssocID="{BDF97CDB-41B0-4967-94F1-083921CF259C}" presName="hierChild2" presStyleCnt="0"/>
      <dgm:spPr/>
    </dgm:pt>
    <dgm:pt modelId="{5192B232-0340-4F20-A0AA-E215E57B7D0F}" type="pres">
      <dgm:prSet presAssocID="{79A4F851-B43C-4050-8334-B93996CC0EA8}" presName="Name64" presStyleLbl="parChTrans1D2" presStyleIdx="0" presStyleCnt="4"/>
      <dgm:spPr/>
    </dgm:pt>
    <dgm:pt modelId="{72F7FEFF-5A60-4AC2-A61B-99F14F61BE4B}" type="pres">
      <dgm:prSet presAssocID="{BC77B433-3637-4018-B498-25983F795858}" presName="hierRoot2" presStyleCnt="0">
        <dgm:presLayoutVars>
          <dgm:hierBranch val="init"/>
        </dgm:presLayoutVars>
      </dgm:prSet>
      <dgm:spPr/>
    </dgm:pt>
    <dgm:pt modelId="{0C101F09-AED2-4E11-A414-2BCC406DD408}" type="pres">
      <dgm:prSet presAssocID="{BC77B433-3637-4018-B498-25983F795858}" presName="rootComposite" presStyleCnt="0"/>
      <dgm:spPr/>
    </dgm:pt>
    <dgm:pt modelId="{594D7F6D-BF7B-4A70-AC93-C8993FDAD325}" type="pres">
      <dgm:prSet presAssocID="{BC77B433-3637-4018-B498-25983F795858}" presName="rootText" presStyleLbl="node2" presStyleIdx="0" presStyleCnt="3" custScaleY="170363">
        <dgm:presLayoutVars>
          <dgm:chPref val="3"/>
        </dgm:presLayoutVars>
      </dgm:prSet>
      <dgm:spPr/>
    </dgm:pt>
    <dgm:pt modelId="{6EEF6ECE-028E-46C2-A395-06F0D551261B}" type="pres">
      <dgm:prSet presAssocID="{BC77B433-3637-4018-B498-25983F795858}" presName="rootConnector" presStyleLbl="node2" presStyleIdx="0" presStyleCnt="3"/>
      <dgm:spPr/>
    </dgm:pt>
    <dgm:pt modelId="{4FC506FC-0578-4655-9A76-739DB5914FE0}" type="pres">
      <dgm:prSet presAssocID="{BC77B433-3637-4018-B498-25983F795858}" presName="hierChild4" presStyleCnt="0"/>
      <dgm:spPr/>
    </dgm:pt>
    <dgm:pt modelId="{C0CD2587-AEC0-46BB-8959-91C77DAADBCA}" type="pres">
      <dgm:prSet presAssocID="{BC77B433-3637-4018-B498-25983F795858}" presName="hierChild5" presStyleCnt="0"/>
      <dgm:spPr/>
    </dgm:pt>
    <dgm:pt modelId="{68063A14-CA72-44C9-B613-331520BA1494}" type="pres">
      <dgm:prSet presAssocID="{98AA71C9-4450-4FD5-979C-66649F41C1A0}" presName="Name64" presStyleLbl="parChTrans1D2" presStyleIdx="1" presStyleCnt="4"/>
      <dgm:spPr/>
    </dgm:pt>
    <dgm:pt modelId="{9978E336-DD8E-4DB6-8970-544CD8E3CC41}" type="pres">
      <dgm:prSet presAssocID="{C0F4D8C7-4938-4285-8686-4D9AE12FCA2F}" presName="hierRoot2" presStyleCnt="0">
        <dgm:presLayoutVars>
          <dgm:hierBranch val="init"/>
        </dgm:presLayoutVars>
      </dgm:prSet>
      <dgm:spPr/>
    </dgm:pt>
    <dgm:pt modelId="{8DCC40A5-0A6A-4DA9-AF85-9071D71889EB}" type="pres">
      <dgm:prSet presAssocID="{C0F4D8C7-4938-4285-8686-4D9AE12FCA2F}" presName="rootComposite" presStyleCnt="0"/>
      <dgm:spPr/>
    </dgm:pt>
    <dgm:pt modelId="{62D25BAD-1D82-42E9-889A-782BBC26C6C0}" type="pres">
      <dgm:prSet presAssocID="{C0F4D8C7-4938-4285-8686-4D9AE12FCA2F}" presName="rootText" presStyleLbl="node2" presStyleIdx="1" presStyleCnt="3">
        <dgm:presLayoutVars>
          <dgm:chPref val="3"/>
        </dgm:presLayoutVars>
      </dgm:prSet>
      <dgm:spPr/>
    </dgm:pt>
    <dgm:pt modelId="{F7D7C199-DB58-4F02-9ADB-5330F97FDC60}" type="pres">
      <dgm:prSet presAssocID="{C0F4D8C7-4938-4285-8686-4D9AE12FCA2F}" presName="rootConnector" presStyleLbl="node2" presStyleIdx="1" presStyleCnt="3"/>
      <dgm:spPr/>
    </dgm:pt>
    <dgm:pt modelId="{2C2A9893-FFEC-49A1-A036-2409E54C68DD}" type="pres">
      <dgm:prSet presAssocID="{C0F4D8C7-4938-4285-8686-4D9AE12FCA2F}" presName="hierChild4" presStyleCnt="0"/>
      <dgm:spPr/>
    </dgm:pt>
    <dgm:pt modelId="{561FED91-32F6-435B-9702-C84FF4EB1345}" type="pres">
      <dgm:prSet presAssocID="{C0F4D8C7-4938-4285-8686-4D9AE12FCA2F}" presName="hierChild5" presStyleCnt="0"/>
      <dgm:spPr/>
    </dgm:pt>
    <dgm:pt modelId="{D62213E2-076A-4331-983E-6B9F5D1A51B2}" type="pres">
      <dgm:prSet presAssocID="{12682510-8713-4525-9612-8F8DCF191240}" presName="Name64" presStyleLbl="parChTrans1D2" presStyleIdx="2" presStyleCnt="4"/>
      <dgm:spPr/>
    </dgm:pt>
    <dgm:pt modelId="{3E7E1DE7-2B25-46E1-9E41-E42555AC77CE}" type="pres">
      <dgm:prSet presAssocID="{57BC8227-7C45-4B3A-BB19-13868F11040F}" presName="hierRoot2" presStyleCnt="0">
        <dgm:presLayoutVars>
          <dgm:hierBranch val="init"/>
        </dgm:presLayoutVars>
      </dgm:prSet>
      <dgm:spPr/>
    </dgm:pt>
    <dgm:pt modelId="{7198A94C-F9E8-408E-B79F-9B7D31689885}" type="pres">
      <dgm:prSet presAssocID="{57BC8227-7C45-4B3A-BB19-13868F11040F}" presName="rootComposite" presStyleCnt="0"/>
      <dgm:spPr/>
    </dgm:pt>
    <dgm:pt modelId="{F915A60F-8156-4CD3-9762-D0B922F3A193}" type="pres">
      <dgm:prSet presAssocID="{57BC8227-7C45-4B3A-BB19-13868F11040F}" presName="rootText" presStyleLbl="node2" presStyleIdx="2" presStyleCnt="3">
        <dgm:presLayoutVars>
          <dgm:chPref val="3"/>
        </dgm:presLayoutVars>
      </dgm:prSet>
      <dgm:spPr/>
    </dgm:pt>
    <dgm:pt modelId="{F6C8C7D6-00EF-4777-A8EF-B525F5673339}" type="pres">
      <dgm:prSet presAssocID="{57BC8227-7C45-4B3A-BB19-13868F11040F}" presName="rootConnector" presStyleLbl="node2" presStyleIdx="2" presStyleCnt="3"/>
      <dgm:spPr/>
    </dgm:pt>
    <dgm:pt modelId="{93D70484-9D2E-4EAE-A36A-E20FE756AA56}" type="pres">
      <dgm:prSet presAssocID="{57BC8227-7C45-4B3A-BB19-13868F11040F}" presName="hierChild4" presStyleCnt="0"/>
      <dgm:spPr/>
    </dgm:pt>
    <dgm:pt modelId="{9CDFEF43-BAA8-406C-955E-E936533ABE7D}" type="pres">
      <dgm:prSet presAssocID="{57BC8227-7C45-4B3A-BB19-13868F11040F}" presName="hierChild5" presStyleCnt="0"/>
      <dgm:spPr/>
    </dgm:pt>
    <dgm:pt modelId="{BA2D58DE-4D08-4070-9F1F-F130001CED6C}" type="pres">
      <dgm:prSet presAssocID="{BDF97CDB-41B0-4967-94F1-083921CF259C}" presName="hierChild3" presStyleCnt="0"/>
      <dgm:spPr/>
    </dgm:pt>
    <dgm:pt modelId="{A6A61EFA-DB9D-4F0F-BCBE-933B985EE0DC}" type="pres">
      <dgm:prSet presAssocID="{90CB836A-D471-4145-9114-72CC2B160159}" presName="Name115" presStyleLbl="parChTrans1D2" presStyleIdx="3" presStyleCnt="4"/>
      <dgm:spPr/>
    </dgm:pt>
    <dgm:pt modelId="{9402D3B7-43EC-46E1-A1D5-08CF078D4D30}" type="pres">
      <dgm:prSet presAssocID="{A631B3E2-D7DA-467C-B6A6-3D8DACD611C4}" presName="hierRoot3" presStyleCnt="0">
        <dgm:presLayoutVars>
          <dgm:hierBranch val="init"/>
        </dgm:presLayoutVars>
      </dgm:prSet>
      <dgm:spPr/>
    </dgm:pt>
    <dgm:pt modelId="{D866C0F7-7BE3-4700-8379-4880BD5F4347}" type="pres">
      <dgm:prSet presAssocID="{A631B3E2-D7DA-467C-B6A6-3D8DACD611C4}" presName="rootComposite3" presStyleCnt="0"/>
      <dgm:spPr/>
    </dgm:pt>
    <dgm:pt modelId="{8FFA9450-5C30-43B2-A453-2DB27D9E5CC0}" type="pres">
      <dgm:prSet presAssocID="{A631B3E2-D7DA-467C-B6A6-3D8DACD611C4}" presName="rootText3" presStyleLbl="asst1" presStyleIdx="0" presStyleCnt="1" custScaleX="74041" custScaleY="48538" custLinFactNeighborX="-31230" custLinFactNeighborY="9294">
        <dgm:presLayoutVars>
          <dgm:chPref val="3"/>
        </dgm:presLayoutVars>
      </dgm:prSet>
      <dgm:spPr/>
    </dgm:pt>
    <dgm:pt modelId="{247AEFDF-8E13-4A08-BEA3-0FE2186C6C7A}" type="pres">
      <dgm:prSet presAssocID="{A631B3E2-D7DA-467C-B6A6-3D8DACD611C4}" presName="rootConnector3" presStyleLbl="asst1" presStyleIdx="0" presStyleCnt="1"/>
      <dgm:spPr/>
    </dgm:pt>
    <dgm:pt modelId="{45CDBC06-4ACE-4A4B-9908-0411CE135FBE}" type="pres">
      <dgm:prSet presAssocID="{A631B3E2-D7DA-467C-B6A6-3D8DACD611C4}" presName="hierChild6" presStyleCnt="0"/>
      <dgm:spPr/>
    </dgm:pt>
    <dgm:pt modelId="{48D7DB36-F7C2-407C-A3C2-9FFF6705A83E}" type="pres">
      <dgm:prSet presAssocID="{A631B3E2-D7DA-467C-B6A6-3D8DACD611C4}" presName="hierChild7" presStyleCnt="0"/>
      <dgm:spPr/>
    </dgm:pt>
  </dgm:ptLst>
  <dgm:cxnLst>
    <dgm:cxn modelId="{DD001E08-197A-42CA-9B85-40D0968C69C3}" type="presOf" srcId="{C0F4D8C7-4938-4285-8686-4D9AE12FCA2F}" destId="{F7D7C199-DB58-4F02-9ADB-5330F97FDC60}" srcOrd="1" destOrd="0" presId="urn:microsoft.com/office/officeart/2009/3/layout/HorizontalOrganizationChart"/>
    <dgm:cxn modelId="{ADB5AF12-212C-4388-A4B9-1C8F78333D10}" type="presOf" srcId="{90CB836A-D471-4145-9114-72CC2B160159}" destId="{A6A61EFA-DB9D-4F0F-BCBE-933B985EE0DC}" srcOrd="0" destOrd="0" presId="urn:microsoft.com/office/officeart/2009/3/layout/HorizontalOrganizationChart"/>
    <dgm:cxn modelId="{33F2F112-F2F6-4591-85C1-A381FB4C2270}" srcId="{BDF97CDB-41B0-4967-94F1-083921CF259C}" destId="{A631B3E2-D7DA-467C-B6A6-3D8DACD611C4}" srcOrd="0" destOrd="0" parTransId="{90CB836A-D471-4145-9114-72CC2B160159}" sibTransId="{E862CB91-BC98-44C2-A35C-4CA16489CEDD}"/>
    <dgm:cxn modelId="{21E21C18-6113-4060-B43F-5E4C22281340}" type="presOf" srcId="{98AA71C9-4450-4FD5-979C-66649F41C1A0}" destId="{68063A14-CA72-44C9-B613-331520BA1494}" srcOrd="0" destOrd="0" presId="urn:microsoft.com/office/officeart/2009/3/layout/HorizontalOrganizationChart"/>
    <dgm:cxn modelId="{21A23026-4930-470E-9986-EBB454068A60}" type="presOf" srcId="{A631B3E2-D7DA-467C-B6A6-3D8DACD611C4}" destId="{247AEFDF-8E13-4A08-BEA3-0FE2186C6C7A}" srcOrd="1" destOrd="0" presId="urn:microsoft.com/office/officeart/2009/3/layout/HorizontalOrganizationChart"/>
    <dgm:cxn modelId="{64E06832-89CE-4A3A-AF54-DAB36C1A06E5}" type="presOf" srcId="{BDF9CB45-F373-4FFB-BA74-77FB64F5CAD3}" destId="{86D86C36-0403-4C80-A69D-1962F8332BEB}" srcOrd="0" destOrd="0" presId="urn:microsoft.com/office/officeart/2009/3/layout/HorizontalOrganizationChart"/>
    <dgm:cxn modelId="{0AC94D33-3C46-4ECF-A3F6-2207BA772507}" type="presOf" srcId="{BC77B433-3637-4018-B498-25983F795858}" destId="{6EEF6ECE-028E-46C2-A395-06F0D551261B}" srcOrd="1" destOrd="0" presId="urn:microsoft.com/office/officeart/2009/3/layout/HorizontalOrganizationChart"/>
    <dgm:cxn modelId="{856C0238-9D42-4400-B7F1-E7663DF7A521}" type="presOf" srcId="{BDF97CDB-41B0-4967-94F1-083921CF259C}" destId="{08065951-028A-4780-B6A0-D8E391853130}" srcOrd="1" destOrd="0" presId="urn:microsoft.com/office/officeart/2009/3/layout/HorizontalOrganizationChart"/>
    <dgm:cxn modelId="{DE40A13E-97F7-457E-A669-D636316EB51F}" type="presOf" srcId="{57BC8227-7C45-4B3A-BB19-13868F11040F}" destId="{F6C8C7D6-00EF-4777-A8EF-B525F5673339}" srcOrd="1" destOrd="0" presId="urn:microsoft.com/office/officeart/2009/3/layout/HorizontalOrganizationChart"/>
    <dgm:cxn modelId="{5EF96F42-A7E0-4EDC-958E-4782944A31CF}" type="presOf" srcId="{79A4F851-B43C-4050-8334-B93996CC0EA8}" destId="{5192B232-0340-4F20-A0AA-E215E57B7D0F}" srcOrd="0" destOrd="0" presId="urn:microsoft.com/office/officeart/2009/3/layout/HorizontalOrganizationChart"/>
    <dgm:cxn modelId="{CAD41663-E75E-4103-A0C0-31AA4EBDB6A9}" type="presOf" srcId="{C0F4D8C7-4938-4285-8686-4D9AE12FCA2F}" destId="{62D25BAD-1D82-42E9-889A-782BBC26C6C0}" srcOrd="0" destOrd="0" presId="urn:microsoft.com/office/officeart/2009/3/layout/HorizontalOrganizationChart"/>
    <dgm:cxn modelId="{0F093568-2A77-49BD-B155-A2BC850EF688}" srcId="{BDF97CDB-41B0-4967-94F1-083921CF259C}" destId="{C0F4D8C7-4938-4285-8686-4D9AE12FCA2F}" srcOrd="2" destOrd="0" parTransId="{98AA71C9-4450-4FD5-979C-66649F41C1A0}" sibTransId="{292C1062-5598-4543-B066-F0E5C2D9A889}"/>
    <dgm:cxn modelId="{089BDE6B-7C6C-4CE8-95C3-CC642A5EF2B9}" type="presOf" srcId="{BDF97CDB-41B0-4967-94F1-083921CF259C}" destId="{8611AEF9-BA15-4F36-AD83-35E5C555AD01}" srcOrd="0" destOrd="0" presId="urn:microsoft.com/office/officeart/2009/3/layout/HorizontalOrganizationChart"/>
    <dgm:cxn modelId="{17E8CA50-BA23-4441-9843-B5021286C8AB}" srcId="{BDF97CDB-41B0-4967-94F1-083921CF259C}" destId="{57BC8227-7C45-4B3A-BB19-13868F11040F}" srcOrd="3" destOrd="0" parTransId="{12682510-8713-4525-9612-8F8DCF191240}" sibTransId="{68BD39A7-5F68-4193-847E-AD8A38C4AD23}"/>
    <dgm:cxn modelId="{55096A89-91FB-4ACF-99E6-3B60FADB5DA0}" type="presOf" srcId="{BC77B433-3637-4018-B498-25983F795858}" destId="{594D7F6D-BF7B-4A70-AC93-C8993FDAD325}" srcOrd="0" destOrd="0" presId="urn:microsoft.com/office/officeart/2009/3/layout/HorizontalOrganizationChart"/>
    <dgm:cxn modelId="{8FE720BF-33E8-4AA9-A908-18FABC5FF5F7}" type="presOf" srcId="{A631B3E2-D7DA-467C-B6A6-3D8DACD611C4}" destId="{8FFA9450-5C30-43B2-A453-2DB27D9E5CC0}" srcOrd="0" destOrd="0" presId="urn:microsoft.com/office/officeart/2009/3/layout/HorizontalOrganizationChart"/>
    <dgm:cxn modelId="{3D8953C5-CC33-43F1-BEC6-B3757FB72D83}" type="presOf" srcId="{12682510-8713-4525-9612-8F8DCF191240}" destId="{D62213E2-076A-4331-983E-6B9F5D1A51B2}" srcOrd="0" destOrd="0" presId="urn:microsoft.com/office/officeart/2009/3/layout/HorizontalOrganizationChart"/>
    <dgm:cxn modelId="{E7DC64C8-80D7-4DC5-B460-4F22CDE9C099}" type="presOf" srcId="{57BC8227-7C45-4B3A-BB19-13868F11040F}" destId="{F915A60F-8156-4CD3-9762-D0B922F3A193}" srcOrd="0" destOrd="0" presId="urn:microsoft.com/office/officeart/2009/3/layout/HorizontalOrganizationChart"/>
    <dgm:cxn modelId="{A8AB62D1-8F39-4832-840C-B830345F37EA}" srcId="{BDF97CDB-41B0-4967-94F1-083921CF259C}" destId="{BC77B433-3637-4018-B498-25983F795858}" srcOrd="1" destOrd="0" parTransId="{79A4F851-B43C-4050-8334-B93996CC0EA8}" sibTransId="{2E248811-68F8-43A2-A339-C9D92E36DC12}"/>
    <dgm:cxn modelId="{00F89FD7-0B0A-4B4F-8D8D-36CF1219F084}" srcId="{BDF9CB45-F373-4FFB-BA74-77FB64F5CAD3}" destId="{BDF97CDB-41B0-4967-94F1-083921CF259C}" srcOrd="0" destOrd="0" parTransId="{1C0BE9C9-EC88-4B25-B8C0-5771BAC37AC9}" sibTransId="{0B3D8F93-E51B-4243-9668-E68C112580C2}"/>
    <dgm:cxn modelId="{9B6A8D74-DD11-4D60-BD0A-20532CF6D433}" type="presParOf" srcId="{86D86C36-0403-4C80-A69D-1962F8332BEB}" destId="{B3E24633-41E0-4533-B101-47395654D5B3}" srcOrd="0" destOrd="0" presId="urn:microsoft.com/office/officeart/2009/3/layout/HorizontalOrganizationChart"/>
    <dgm:cxn modelId="{6790C402-635B-45BD-9F44-CF4AEED22BCF}" type="presParOf" srcId="{B3E24633-41E0-4533-B101-47395654D5B3}" destId="{F51FE481-9FB1-4EA6-820A-E0BB7AEF90E3}" srcOrd="0" destOrd="0" presId="urn:microsoft.com/office/officeart/2009/3/layout/HorizontalOrganizationChart"/>
    <dgm:cxn modelId="{576F8490-5756-4684-9833-BB257D39DE66}" type="presParOf" srcId="{F51FE481-9FB1-4EA6-820A-E0BB7AEF90E3}" destId="{8611AEF9-BA15-4F36-AD83-35E5C555AD01}" srcOrd="0" destOrd="0" presId="urn:microsoft.com/office/officeart/2009/3/layout/HorizontalOrganizationChart"/>
    <dgm:cxn modelId="{7309F932-77CC-4488-8A5A-1ADA292FDD40}" type="presParOf" srcId="{F51FE481-9FB1-4EA6-820A-E0BB7AEF90E3}" destId="{08065951-028A-4780-B6A0-D8E391853130}" srcOrd="1" destOrd="0" presId="urn:microsoft.com/office/officeart/2009/3/layout/HorizontalOrganizationChart"/>
    <dgm:cxn modelId="{D207EC98-C56B-4EEA-B884-04D59B8C52DE}" type="presParOf" srcId="{B3E24633-41E0-4533-B101-47395654D5B3}" destId="{1BF475C3-7FD8-4FB1-B225-3309521F0208}" srcOrd="1" destOrd="0" presId="urn:microsoft.com/office/officeart/2009/3/layout/HorizontalOrganizationChart"/>
    <dgm:cxn modelId="{4FB58609-4CA0-4520-8C0A-DBE0C7F4D94E}" type="presParOf" srcId="{1BF475C3-7FD8-4FB1-B225-3309521F0208}" destId="{5192B232-0340-4F20-A0AA-E215E57B7D0F}" srcOrd="0" destOrd="0" presId="urn:microsoft.com/office/officeart/2009/3/layout/HorizontalOrganizationChart"/>
    <dgm:cxn modelId="{191CD2C4-B7D0-4620-8431-04B936489BC5}" type="presParOf" srcId="{1BF475C3-7FD8-4FB1-B225-3309521F0208}" destId="{72F7FEFF-5A60-4AC2-A61B-99F14F61BE4B}" srcOrd="1" destOrd="0" presId="urn:microsoft.com/office/officeart/2009/3/layout/HorizontalOrganizationChart"/>
    <dgm:cxn modelId="{D33534F8-718A-4D1F-BCD3-CC2380F828C3}" type="presParOf" srcId="{72F7FEFF-5A60-4AC2-A61B-99F14F61BE4B}" destId="{0C101F09-AED2-4E11-A414-2BCC406DD408}" srcOrd="0" destOrd="0" presId="urn:microsoft.com/office/officeart/2009/3/layout/HorizontalOrganizationChart"/>
    <dgm:cxn modelId="{7C683B4F-8B22-43E1-8097-ACFBF08E567A}" type="presParOf" srcId="{0C101F09-AED2-4E11-A414-2BCC406DD408}" destId="{594D7F6D-BF7B-4A70-AC93-C8993FDAD325}" srcOrd="0" destOrd="0" presId="urn:microsoft.com/office/officeart/2009/3/layout/HorizontalOrganizationChart"/>
    <dgm:cxn modelId="{0DA55751-9F24-4BDA-93FC-1DAFA84524A0}" type="presParOf" srcId="{0C101F09-AED2-4E11-A414-2BCC406DD408}" destId="{6EEF6ECE-028E-46C2-A395-06F0D551261B}" srcOrd="1" destOrd="0" presId="urn:microsoft.com/office/officeart/2009/3/layout/HorizontalOrganizationChart"/>
    <dgm:cxn modelId="{C5DAA996-FC34-42F0-BE80-186B14779D59}" type="presParOf" srcId="{72F7FEFF-5A60-4AC2-A61B-99F14F61BE4B}" destId="{4FC506FC-0578-4655-9A76-739DB5914FE0}" srcOrd="1" destOrd="0" presId="urn:microsoft.com/office/officeart/2009/3/layout/HorizontalOrganizationChart"/>
    <dgm:cxn modelId="{A7C94AF4-3AFF-4920-954E-97053D309957}" type="presParOf" srcId="{72F7FEFF-5A60-4AC2-A61B-99F14F61BE4B}" destId="{C0CD2587-AEC0-46BB-8959-91C77DAADBCA}" srcOrd="2" destOrd="0" presId="urn:microsoft.com/office/officeart/2009/3/layout/HorizontalOrganizationChart"/>
    <dgm:cxn modelId="{9992CF8C-FEF1-476B-96EA-A8221C054F5C}" type="presParOf" srcId="{1BF475C3-7FD8-4FB1-B225-3309521F0208}" destId="{68063A14-CA72-44C9-B613-331520BA1494}" srcOrd="2" destOrd="0" presId="urn:microsoft.com/office/officeart/2009/3/layout/HorizontalOrganizationChart"/>
    <dgm:cxn modelId="{25E864B7-441C-40B1-8929-65D189AB3866}" type="presParOf" srcId="{1BF475C3-7FD8-4FB1-B225-3309521F0208}" destId="{9978E336-DD8E-4DB6-8970-544CD8E3CC41}" srcOrd="3" destOrd="0" presId="urn:microsoft.com/office/officeart/2009/3/layout/HorizontalOrganizationChart"/>
    <dgm:cxn modelId="{C240A9E3-71F4-4FA6-80EC-B548A6FA7202}" type="presParOf" srcId="{9978E336-DD8E-4DB6-8970-544CD8E3CC41}" destId="{8DCC40A5-0A6A-4DA9-AF85-9071D71889EB}" srcOrd="0" destOrd="0" presId="urn:microsoft.com/office/officeart/2009/3/layout/HorizontalOrganizationChart"/>
    <dgm:cxn modelId="{6DAFC15B-A281-4554-8A31-5E3C18B2DED0}" type="presParOf" srcId="{8DCC40A5-0A6A-4DA9-AF85-9071D71889EB}" destId="{62D25BAD-1D82-42E9-889A-782BBC26C6C0}" srcOrd="0" destOrd="0" presId="urn:microsoft.com/office/officeart/2009/3/layout/HorizontalOrganizationChart"/>
    <dgm:cxn modelId="{8ED3A5B0-3D58-49D5-83F7-6225B602CA6D}" type="presParOf" srcId="{8DCC40A5-0A6A-4DA9-AF85-9071D71889EB}" destId="{F7D7C199-DB58-4F02-9ADB-5330F97FDC60}" srcOrd="1" destOrd="0" presId="urn:microsoft.com/office/officeart/2009/3/layout/HorizontalOrganizationChart"/>
    <dgm:cxn modelId="{7A38AFBC-BEDE-46E3-8FD2-5BCD2578E6C0}" type="presParOf" srcId="{9978E336-DD8E-4DB6-8970-544CD8E3CC41}" destId="{2C2A9893-FFEC-49A1-A036-2409E54C68DD}" srcOrd="1" destOrd="0" presId="urn:microsoft.com/office/officeart/2009/3/layout/HorizontalOrganizationChart"/>
    <dgm:cxn modelId="{FD2B77B7-B2B3-4B4E-AED8-488E9F66EC3D}" type="presParOf" srcId="{9978E336-DD8E-4DB6-8970-544CD8E3CC41}" destId="{561FED91-32F6-435B-9702-C84FF4EB1345}" srcOrd="2" destOrd="0" presId="urn:microsoft.com/office/officeart/2009/3/layout/HorizontalOrganizationChart"/>
    <dgm:cxn modelId="{CE57A64C-A3BC-4DDB-BD24-C7BCC929C0C6}" type="presParOf" srcId="{1BF475C3-7FD8-4FB1-B225-3309521F0208}" destId="{D62213E2-076A-4331-983E-6B9F5D1A51B2}" srcOrd="4" destOrd="0" presId="urn:microsoft.com/office/officeart/2009/3/layout/HorizontalOrganizationChart"/>
    <dgm:cxn modelId="{BEDB0E8A-CE7C-4FB9-9993-B280C678710C}" type="presParOf" srcId="{1BF475C3-7FD8-4FB1-B225-3309521F0208}" destId="{3E7E1DE7-2B25-46E1-9E41-E42555AC77CE}" srcOrd="5" destOrd="0" presId="urn:microsoft.com/office/officeart/2009/3/layout/HorizontalOrganizationChart"/>
    <dgm:cxn modelId="{B72A8EA5-0A54-4AE1-BA1F-A1923FF42E8B}" type="presParOf" srcId="{3E7E1DE7-2B25-46E1-9E41-E42555AC77CE}" destId="{7198A94C-F9E8-408E-B79F-9B7D31689885}" srcOrd="0" destOrd="0" presId="urn:microsoft.com/office/officeart/2009/3/layout/HorizontalOrganizationChart"/>
    <dgm:cxn modelId="{694FBB8B-41EC-4C2A-9624-86029209C702}" type="presParOf" srcId="{7198A94C-F9E8-408E-B79F-9B7D31689885}" destId="{F915A60F-8156-4CD3-9762-D0B922F3A193}" srcOrd="0" destOrd="0" presId="urn:microsoft.com/office/officeart/2009/3/layout/HorizontalOrganizationChart"/>
    <dgm:cxn modelId="{47BCD4E2-F259-45AD-8F18-8EFB70702DC3}" type="presParOf" srcId="{7198A94C-F9E8-408E-B79F-9B7D31689885}" destId="{F6C8C7D6-00EF-4777-A8EF-B525F5673339}" srcOrd="1" destOrd="0" presId="urn:microsoft.com/office/officeart/2009/3/layout/HorizontalOrganizationChart"/>
    <dgm:cxn modelId="{BD2838E3-400D-49D5-A1EA-8E0F970AF92D}" type="presParOf" srcId="{3E7E1DE7-2B25-46E1-9E41-E42555AC77CE}" destId="{93D70484-9D2E-4EAE-A36A-E20FE756AA56}" srcOrd="1" destOrd="0" presId="urn:microsoft.com/office/officeart/2009/3/layout/HorizontalOrganizationChart"/>
    <dgm:cxn modelId="{7B15492B-A138-4C4D-90DB-64DA5F492BB0}" type="presParOf" srcId="{3E7E1DE7-2B25-46E1-9E41-E42555AC77CE}" destId="{9CDFEF43-BAA8-406C-955E-E936533ABE7D}" srcOrd="2" destOrd="0" presId="urn:microsoft.com/office/officeart/2009/3/layout/HorizontalOrganizationChart"/>
    <dgm:cxn modelId="{C491CCA2-6836-46F9-86E5-1506F5BB062D}" type="presParOf" srcId="{B3E24633-41E0-4533-B101-47395654D5B3}" destId="{BA2D58DE-4D08-4070-9F1F-F130001CED6C}" srcOrd="2" destOrd="0" presId="urn:microsoft.com/office/officeart/2009/3/layout/HorizontalOrganizationChart"/>
    <dgm:cxn modelId="{9D162CD2-2920-4009-A825-3E9A307FFCA1}" type="presParOf" srcId="{BA2D58DE-4D08-4070-9F1F-F130001CED6C}" destId="{A6A61EFA-DB9D-4F0F-BCBE-933B985EE0DC}" srcOrd="0" destOrd="0" presId="urn:microsoft.com/office/officeart/2009/3/layout/HorizontalOrganizationChart"/>
    <dgm:cxn modelId="{2A62E086-A494-4356-97A7-3EA35D504CF2}" type="presParOf" srcId="{BA2D58DE-4D08-4070-9F1F-F130001CED6C}" destId="{9402D3B7-43EC-46E1-A1D5-08CF078D4D30}" srcOrd="1" destOrd="0" presId="urn:microsoft.com/office/officeart/2009/3/layout/HorizontalOrganizationChart"/>
    <dgm:cxn modelId="{778072F7-E600-43C2-90B6-FEA72788DFB9}" type="presParOf" srcId="{9402D3B7-43EC-46E1-A1D5-08CF078D4D30}" destId="{D866C0F7-7BE3-4700-8379-4880BD5F4347}" srcOrd="0" destOrd="0" presId="urn:microsoft.com/office/officeart/2009/3/layout/HorizontalOrganizationChart"/>
    <dgm:cxn modelId="{C5D537C2-AD24-4AAF-B5A4-5264EE63762B}" type="presParOf" srcId="{D866C0F7-7BE3-4700-8379-4880BD5F4347}" destId="{8FFA9450-5C30-43B2-A453-2DB27D9E5CC0}" srcOrd="0" destOrd="0" presId="urn:microsoft.com/office/officeart/2009/3/layout/HorizontalOrganizationChart"/>
    <dgm:cxn modelId="{B70BACED-30FE-455A-8846-74449846267D}" type="presParOf" srcId="{D866C0F7-7BE3-4700-8379-4880BD5F4347}" destId="{247AEFDF-8E13-4A08-BEA3-0FE2186C6C7A}" srcOrd="1" destOrd="0" presId="urn:microsoft.com/office/officeart/2009/3/layout/HorizontalOrganizationChart"/>
    <dgm:cxn modelId="{888B5764-BF56-4499-9E42-9ADB4E7CF3D8}" type="presParOf" srcId="{9402D3B7-43EC-46E1-A1D5-08CF078D4D30}" destId="{45CDBC06-4ACE-4A4B-9908-0411CE135FBE}" srcOrd="1" destOrd="0" presId="urn:microsoft.com/office/officeart/2009/3/layout/HorizontalOrganizationChart"/>
    <dgm:cxn modelId="{780A7176-A407-4CD0-A0BB-103F6298D297}" type="presParOf" srcId="{9402D3B7-43EC-46E1-A1D5-08CF078D4D30}" destId="{48D7DB36-F7C2-407C-A3C2-9FFF6705A83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DF9CB45-F373-4FFB-BA74-77FB64F5CAD3}" type="doc">
      <dgm:prSet loTypeId="urn:microsoft.com/office/officeart/2009/3/layout/HorizontalOrganizationChart" loCatId="hierarchy" qsTypeId="urn:microsoft.com/office/officeart/2005/8/quickstyle/simple2" qsCatId="simple" csTypeId="urn:microsoft.com/office/officeart/2005/8/colors/colorful2" csCatId="colorful" phldr="1"/>
      <dgm:spPr/>
      <dgm:t>
        <a:bodyPr/>
        <a:lstStyle/>
        <a:p>
          <a:endParaRPr lang="tr-TR"/>
        </a:p>
      </dgm:t>
    </dgm:pt>
    <dgm:pt modelId="{A631B3E2-D7DA-467C-B6A6-3D8DACD611C4}" type="asst">
      <dgm:prSet phldrT="[Metin]" custT="1"/>
      <dgm:spPr>
        <a:solidFill>
          <a:schemeClr val="accent2">
            <a:lumMod val="60000"/>
            <a:lumOff val="40000"/>
          </a:schemeClr>
        </a:solidFill>
      </dgm:spPr>
      <dgm:t>
        <a:bodyPr/>
        <a:lstStyle/>
        <a:p>
          <a:r>
            <a:rPr lang="tr-TR" sz="1800" b="1" dirty="0">
              <a:latin typeface="Constantia" panose="02030602050306030303" pitchFamily="18" charset="0"/>
            </a:rPr>
            <a:t>İtiraza açık</a:t>
          </a:r>
          <a:endParaRPr lang="tr-TR" sz="1800" b="1" dirty="0">
            <a:effectLst/>
            <a:latin typeface="Constantia" panose="02030602050306030303" pitchFamily="18" charset="0"/>
          </a:endParaRPr>
        </a:p>
      </dgm:t>
    </dgm:pt>
    <dgm:pt modelId="{90CB836A-D471-4145-9114-72CC2B160159}" type="parTrans" cxnId="{33F2F112-F2F6-4591-85C1-A381FB4C2270}">
      <dgm:prSet/>
      <dgm:spPr/>
      <dgm:t>
        <a:bodyPr/>
        <a:lstStyle/>
        <a:p>
          <a:endParaRPr lang="tr-TR">
            <a:effectLst/>
          </a:endParaRPr>
        </a:p>
      </dgm:t>
    </dgm:pt>
    <dgm:pt modelId="{E862CB91-BC98-44C2-A35C-4CA16489CEDD}" type="sibTrans" cxnId="{33F2F112-F2F6-4591-85C1-A381FB4C2270}">
      <dgm:prSet/>
      <dgm:spPr/>
      <dgm:t>
        <a:bodyPr/>
        <a:lstStyle/>
        <a:p>
          <a:endParaRPr lang="tr-TR">
            <a:effectLst/>
          </a:endParaRPr>
        </a:p>
      </dgm:t>
    </dgm:pt>
    <dgm:pt modelId="{BC77B433-3637-4018-B498-25983F795858}">
      <dgm:prSet phldrT="[Metin]" custT="1"/>
      <dgm:spPr/>
      <dgm:t>
        <a:bodyPr/>
        <a:lstStyle/>
        <a:p>
          <a:r>
            <a:rPr lang="tr-TR" sz="2800" b="1" dirty="0">
              <a:effectLst/>
              <a:latin typeface="Constantia" panose="02030602050306030303" pitchFamily="18" charset="0"/>
            </a:rPr>
            <a:t>Kabul </a:t>
          </a:r>
        </a:p>
      </dgm:t>
    </dgm:pt>
    <dgm:pt modelId="{79A4F851-B43C-4050-8334-B93996CC0EA8}" type="parTrans" cxnId="{A8AB62D1-8F39-4832-840C-B830345F37EA}">
      <dgm:prSet/>
      <dgm:spPr/>
      <dgm:t>
        <a:bodyPr/>
        <a:lstStyle/>
        <a:p>
          <a:endParaRPr lang="tr-TR">
            <a:effectLst/>
          </a:endParaRPr>
        </a:p>
      </dgm:t>
    </dgm:pt>
    <dgm:pt modelId="{2E248811-68F8-43A2-A339-C9D92E36DC12}" type="sibTrans" cxnId="{A8AB62D1-8F39-4832-840C-B830345F37EA}">
      <dgm:prSet/>
      <dgm:spPr/>
      <dgm:t>
        <a:bodyPr/>
        <a:lstStyle/>
        <a:p>
          <a:endParaRPr lang="tr-TR">
            <a:effectLst/>
          </a:endParaRPr>
        </a:p>
      </dgm:t>
    </dgm:pt>
    <dgm:pt modelId="{C0F4D8C7-4938-4285-8686-4D9AE12FCA2F}">
      <dgm:prSet phldrT="[Metin]" custT="1"/>
      <dgm:spPr/>
      <dgm:t>
        <a:bodyPr/>
        <a:lstStyle/>
        <a:p>
          <a:r>
            <a:rPr lang="tr-TR" sz="3200" b="1" dirty="0">
              <a:effectLst/>
              <a:latin typeface="Constantia" panose="02030602050306030303" pitchFamily="18" charset="0"/>
            </a:rPr>
            <a:t>Ret</a:t>
          </a:r>
        </a:p>
      </dgm:t>
    </dgm:pt>
    <dgm:pt modelId="{98AA71C9-4450-4FD5-979C-66649F41C1A0}" type="parTrans" cxnId="{0F093568-2A77-49BD-B155-A2BC850EF688}">
      <dgm:prSet/>
      <dgm:spPr/>
      <dgm:t>
        <a:bodyPr/>
        <a:lstStyle/>
        <a:p>
          <a:endParaRPr lang="tr-TR">
            <a:effectLst/>
          </a:endParaRPr>
        </a:p>
      </dgm:t>
    </dgm:pt>
    <dgm:pt modelId="{292C1062-5598-4543-B066-F0E5C2D9A889}" type="sibTrans" cxnId="{0F093568-2A77-49BD-B155-A2BC850EF688}">
      <dgm:prSet/>
      <dgm:spPr/>
      <dgm:t>
        <a:bodyPr/>
        <a:lstStyle/>
        <a:p>
          <a:endParaRPr lang="tr-TR">
            <a:effectLst/>
          </a:endParaRPr>
        </a:p>
      </dgm:t>
    </dgm:pt>
    <dgm:pt modelId="{57BC8227-7C45-4B3A-BB19-13868F11040F}">
      <dgm:prSet phldrT="[Metin]" custT="1"/>
      <dgm:spPr/>
      <dgm:t>
        <a:bodyPr/>
        <a:lstStyle/>
        <a:p>
          <a:r>
            <a:rPr lang="tr-TR" sz="2400" b="1" dirty="0">
              <a:effectLst/>
              <a:latin typeface="Constantia" panose="02030602050306030303" pitchFamily="18" charset="0"/>
            </a:rPr>
            <a:t>İhalenin İptali</a:t>
          </a:r>
        </a:p>
      </dgm:t>
    </dgm:pt>
    <dgm:pt modelId="{12682510-8713-4525-9612-8F8DCF191240}" type="parTrans" cxnId="{17E8CA50-BA23-4441-9843-B5021286C8AB}">
      <dgm:prSet/>
      <dgm:spPr/>
      <dgm:t>
        <a:bodyPr/>
        <a:lstStyle/>
        <a:p>
          <a:endParaRPr lang="tr-TR">
            <a:effectLst/>
          </a:endParaRPr>
        </a:p>
      </dgm:t>
    </dgm:pt>
    <dgm:pt modelId="{68BD39A7-5F68-4193-847E-AD8A38C4AD23}" type="sibTrans" cxnId="{17E8CA50-BA23-4441-9843-B5021286C8AB}">
      <dgm:prSet/>
      <dgm:spPr/>
      <dgm:t>
        <a:bodyPr/>
        <a:lstStyle/>
        <a:p>
          <a:endParaRPr lang="tr-TR">
            <a:effectLst/>
          </a:endParaRPr>
        </a:p>
      </dgm:t>
    </dgm:pt>
    <dgm:pt modelId="{BDF97CDB-41B0-4967-94F1-083921CF259C}">
      <dgm:prSet phldrT="[Metin]" custT="1"/>
      <dgm:spPr>
        <a:solidFill>
          <a:srgbClr val="A28E6A">
            <a:hueOff val="0"/>
            <a:satOff val="0"/>
            <a:lumOff val="0"/>
            <a:alphaOff val="0"/>
          </a:srgbClr>
        </a:solidFill>
        <a:ln w="19050" cap="flat" cmpd="sng" algn="ctr">
          <a:solidFill>
            <a:prstClr val="white">
              <a:hueOff val="0"/>
              <a:satOff val="0"/>
              <a:lumOff val="0"/>
              <a:alphaOff val="0"/>
            </a:prstClr>
          </a:solidFill>
          <a:prstDash val="solid"/>
        </a:ln>
        <a:effectLst/>
      </dgm:spPr>
      <dgm:t>
        <a:bodyPr spcFirstLastPara="0" vert="horz" wrap="square" lIns="17780" tIns="17780" rIns="17780" bIns="17780" numCol="1" spcCol="1270" anchor="ctr" anchorCtr="0"/>
        <a:lstStyle/>
        <a:p>
          <a:pPr marL="0" lvl="0" algn="ctr" defTabSz="1244600">
            <a:lnSpc>
              <a:spcPct val="90000"/>
            </a:lnSpc>
            <a:spcBef>
              <a:spcPct val="0"/>
            </a:spcBef>
            <a:spcAft>
              <a:spcPct val="35000"/>
            </a:spcAft>
            <a:buNone/>
          </a:pPr>
          <a:r>
            <a:rPr lang="tr-TR" sz="2400" b="1" kern="1200" dirty="0">
              <a:latin typeface="Constantia" panose="02030602050306030303" pitchFamily="18" charset="0"/>
            </a:rPr>
            <a:t>İhale Kararının Firmalara Bildirilmesi</a:t>
          </a:r>
          <a:endParaRPr lang="tr-TR" sz="2400" b="1" kern="1200" dirty="0">
            <a:solidFill>
              <a:prstClr val="white"/>
            </a:solidFill>
            <a:effectLst/>
            <a:latin typeface="Constantia" panose="02030602050306030303" pitchFamily="18" charset="0"/>
            <a:ea typeface="+mn-ea"/>
            <a:cs typeface="+mn-cs"/>
          </a:endParaRPr>
        </a:p>
      </dgm:t>
    </dgm:pt>
    <dgm:pt modelId="{0B3D8F93-E51B-4243-9668-E68C112580C2}" type="sibTrans" cxnId="{00F89FD7-0B0A-4B4F-8D8D-36CF1219F084}">
      <dgm:prSet/>
      <dgm:spPr/>
      <dgm:t>
        <a:bodyPr/>
        <a:lstStyle/>
        <a:p>
          <a:endParaRPr lang="tr-TR">
            <a:effectLst/>
          </a:endParaRPr>
        </a:p>
      </dgm:t>
    </dgm:pt>
    <dgm:pt modelId="{1C0BE9C9-EC88-4B25-B8C0-5771BAC37AC9}" type="parTrans" cxnId="{00F89FD7-0B0A-4B4F-8D8D-36CF1219F084}">
      <dgm:prSet/>
      <dgm:spPr/>
      <dgm:t>
        <a:bodyPr/>
        <a:lstStyle/>
        <a:p>
          <a:endParaRPr lang="tr-TR">
            <a:effectLst/>
          </a:endParaRPr>
        </a:p>
      </dgm:t>
    </dgm:pt>
    <dgm:pt modelId="{86D86C36-0403-4C80-A69D-1962F8332BEB}" type="pres">
      <dgm:prSet presAssocID="{BDF9CB45-F373-4FFB-BA74-77FB64F5CAD3}" presName="hierChild1" presStyleCnt="0">
        <dgm:presLayoutVars>
          <dgm:orgChart val="1"/>
          <dgm:chPref val="1"/>
          <dgm:dir/>
          <dgm:animOne val="branch"/>
          <dgm:animLvl val="lvl"/>
          <dgm:resizeHandles/>
        </dgm:presLayoutVars>
      </dgm:prSet>
      <dgm:spPr/>
    </dgm:pt>
    <dgm:pt modelId="{B3E24633-41E0-4533-B101-47395654D5B3}" type="pres">
      <dgm:prSet presAssocID="{BDF97CDB-41B0-4967-94F1-083921CF259C}" presName="hierRoot1" presStyleCnt="0">
        <dgm:presLayoutVars>
          <dgm:hierBranch val="init"/>
        </dgm:presLayoutVars>
      </dgm:prSet>
      <dgm:spPr/>
    </dgm:pt>
    <dgm:pt modelId="{F51FE481-9FB1-4EA6-820A-E0BB7AEF90E3}" type="pres">
      <dgm:prSet presAssocID="{BDF97CDB-41B0-4967-94F1-083921CF259C}" presName="rootComposite1" presStyleCnt="0"/>
      <dgm:spPr/>
    </dgm:pt>
    <dgm:pt modelId="{8611AEF9-BA15-4F36-AD83-35E5C555AD01}" type="pres">
      <dgm:prSet presAssocID="{BDF97CDB-41B0-4967-94F1-083921CF259C}" presName="rootText1" presStyleLbl="node0" presStyleIdx="0" presStyleCnt="1" custScaleX="58316" custScaleY="140118">
        <dgm:presLayoutVars>
          <dgm:chPref val="3"/>
        </dgm:presLayoutVars>
      </dgm:prSet>
      <dgm:spPr>
        <a:xfrm>
          <a:off x="3894" y="2347420"/>
          <a:ext cx="2885152" cy="879971"/>
        </a:xfrm>
        <a:prstGeom prst="rect">
          <a:avLst/>
        </a:prstGeom>
      </dgm:spPr>
    </dgm:pt>
    <dgm:pt modelId="{08065951-028A-4780-B6A0-D8E391853130}" type="pres">
      <dgm:prSet presAssocID="{BDF97CDB-41B0-4967-94F1-083921CF259C}" presName="rootConnector1" presStyleLbl="node1" presStyleIdx="0" presStyleCnt="0"/>
      <dgm:spPr/>
    </dgm:pt>
    <dgm:pt modelId="{1BF475C3-7FD8-4FB1-B225-3309521F0208}" type="pres">
      <dgm:prSet presAssocID="{BDF97CDB-41B0-4967-94F1-083921CF259C}" presName="hierChild2" presStyleCnt="0"/>
      <dgm:spPr/>
    </dgm:pt>
    <dgm:pt modelId="{5192B232-0340-4F20-A0AA-E215E57B7D0F}" type="pres">
      <dgm:prSet presAssocID="{79A4F851-B43C-4050-8334-B93996CC0EA8}" presName="Name64" presStyleLbl="parChTrans1D2" presStyleIdx="0" presStyleCnt="4"/>
      <dgm:spPr/>
    </dgm:pt>
    <dgm:pt modelId="{72F7FEFF-5A60-4AC2-A61B-99F14F61BE4B}" type="pres">
      <dgm:prSet presAssocID="{BC77B433-3637-4018-B498-25983F795858}" presName="hierRoot2" presStyleCnt="0">
        <dgm:presLayoutVars>
          <dgm:hierBranch val="init"/>
        </dgm:presLayoutVars>
      </dgm:prSet>
      <dgm:spPr/>
    </dgm:pt>
    <dgm:pt modelId="{0C101F09-AED2-4E11-A414-2BCC406DD408}" type="pres">
      <dgm:prSet presAssocID="{BC77B433-3637-4018-B498-25983F795858}" presName="rootComposite" presStyleCnt="0"/>
      <dgm:spPr/>
    </dgm:pt>
    <dgm:pt modelId="{594D7F6D-BF7B-4A70-AC93-C8993FDAD325}" type="pres">
      <dgm:prSet presAssocID="{BC77B433-3637-4018-B498-25983F795858}" presName="rootText" presStyleLbl="node2" presStyleIdx="0" presStyleCnt="3" custScaleX="86706" custScaleY="88213">
        <dgm:presLayoutVars>
          <dgm:chPref val="3"/>
        </dgm:presLayoutVars>
      </dgm:prSet>
      <dgm:spPr/>
    </dgm:pt>
    <dgm:pt modelId="{6EEF6ECE-028E-46C2-A395-06F0D551261B}" type="pres">
      <dgm:prSet presAssocID="{BC77B433-3637-4018-B498-25983F795858}" presName="rootConnector" presStyleLbl="node2" presStyleIdx="0" presStyleCnt="3"/>
      <dgm:spPr/>
    </dgm:pt>
    <dgm:pt modelId="{4FC506FC-0578-4655-9A76-739DB5914FE0}" type="pres">
      <dgm:prSet presAssocID="{BC77B433-3637-4018-B498-25983F795858}" presName="hierChild4" presStyleCnt="0"/>
      <dgm:spPr/>
    </dgm:pt>
    <dgm:pt modelId="{C0CD2587-AEC0-46BB-8959-91C77DAADBCA}" type="pres">
      <dgm:prSet presAssocID="{BC77B433-3637-4018-B498-25983F795858}" presName="hierChild5" presStyleCnt="0"/>
      <dgm:spPr/>
    </dgm:pt>
    <dgm:pt modelId="{68063A14-CA72-44C9-B613-331520BA1494}" type="pres">
      <dgm:prSet presAssocID="{98AA71C9-4450-4FD5-979C-66649F41C1A0}" presName="Name64" presStyleLbl="parChTrans1D2" presStyleIdx="1" presStyleCnt="4"/>
      <dgm:spPr/>
    </dgm:pt>
    <dgm:pt modelId="{9978E336-DD8E-4DB6-8970-544CD8E3CC41}" type="pres">
      <dgm:prSet presAssocID="{C0F4D8C7-4938-4285-8686-4D9AE12FCA2F}" presName="hierRoot2" presStyleCnt="0">
        <dgm:presLayoutVars>
          <dgm:hierBranch val="init"/>
        </dgm:presLayoutVars>
      </dgm:prSet>
      <dgm:spPr/>
    </dgm:pt>
    <dgm:pt modelId="{8DCC40A5-0A6A-4DA9-AF85-9071D71889EB}" type="pres">
      <dgm:prSet presAssocID="{C0F4D8C7-4938-4285-8686-4D9AE12FCA2F}" presName="rootComposite" presStyleCnt="0"/>
      <dgm:spPr/>
    </dgm:pt>
    <dgm:pt modelId="{62D25BAD-1D82-42E9-889A-782BBC26C6C0}" type="pres">
      <dgm:prSet presAssocID="{C0F4D8C7-4938-4285-8686-4D9AE12FCA2F}" presName="rootText" presStyleLbl="node2" presStyleIdx="1" presStyleCnt="3" custScaleX="90312" custScaleY="73456">
        <dgm:presLayoutVars>
          <dgm:chPref val="3"/>
        </dgm:presLayoutVars>
      </dgm:prSet>
      <dgm:spPr/>
    </dgm:pt>
    <dgm:pt modelId="{F7D7C199-DB58-4F02-9ADB-5330F97FDC60}" type="pres">
      <dgm:prSet presAssocID="{C0F4D8C7-4938-4285-8686-4D9AE12FCA2F}" presName="rootConnector" presStyleLbl="node2" presStyleIdx="1" presStyleCnt="3"/>
      <dgm:spPr/>
    </dgm:pt>
    <dgm:pt modelId="{2C2A9893-FFEC-49A1-A036-2409E54C68DD}" type="pres">
      <dgm:prSet presAssocID="{C0F4D8C7-4938-4285-8686-4D9AE12FCA2F}" presName="hierChild4" presStyleCnt="0"/>
      <dgm:spPr/>
    </dgm:pt>
    <dgm:pt modelId="{561FED91-32F6-435B-9702-C84FF4EB1345}" type="pres">
      <dgm:prSet presAssocID="{C0F4D8C7-4938-4285-8686-4D9AE12FCA2F}" presName="hierChild5" presStyleCnt="0"/>
      <dgm:spPr/>
    </dgm:pt>
    <dgm:pt modelId="{D62213E2-076A-4331-983E-6B9F5D1A51B2}" type="pres">
      <dgm:prSet presAssocID="{12682510-8713-4525-9612-8F8DCF191240}" presName="Name64" presStyleLbl="parChTrans1D2" presStyleIdx="2" presStyleCnt="4"/>
      <dgm:spPr/>
    </dgm:pt>
    <dgm:pt modelId="{3E7E1DE7-2B25-46E1-9E41-E42555AC77CE}" type="pres">
      <dgm:prSet presAssocID="{57BC8227-7C45-4B3A-BB19-13868F11040F}" presName="hierRoot2" presStyleCnt="0">
        <dgm:presLayoutVars>
          <dgm:hierBranch val="init"/>
        </dgm:presLayoutVars>
      </dgm:prSet>
      <dgm:spPr/>
    </dgm:pt>
    <dgm:pt modelId="{7198A94C-F9E8-408E-B79F-9B7D31689885}" type="pres">
      <dgm:prSet presAssocID="{57BC8227-7C45-4B3A-BB19-13868F11040F}" presName="rootComposite" presStyleCnt="0"/>
      <dgm:spPr/>
    </dgm:pt>
    <dgm:pt modelId="{F915A60F-8156-4CD3-9762-D0B922F3A193}" type="pres">
      <dgm:prSet presAssocID="{57BC8227-7C45-4B3A-BB19-13868F11040F}" presName="rootText" presStyleLbl="node2" presStyleIdx="2" presStyleCnt="3" custScaleX="90312" custScaleY="66462">
        <dgm:presLayoutVars>
          <dgm:chPref val="3"/>
        </dgm:presLayoutVars>
      </dgm:prSet>
      <dgm:spPr/>
    </dgm:pt>
    <dgm:pt modelId="{F6C8C7D6-00EF-4777-A8EF-B525F5673339}" type="pres">
      <dgm:prSet presAssocID="{57BC8227-7C45-4B3A-BB19-13868F11040F}" presName="rootConnector" presStyleLbl="node2" presStyleIdx="2" presStyleCnt="3"/>
      <dgm:spPr/>
    </dgm:pt>
    <dgm:pt modelId="{93D70484-9D2E-4EAE-A36A-E20FE756AA56}" type="pres">
      <dgm:prSet presAssocID="{57BC8227-7C45-4B3A-BB19-13868F11040F}" presName="hierChild4" presStyleCnt="0"/>
      <dgm:spPr/>
    </dgm:pt>
    <dgm:pt modelId="{9CDFEF43-BAA8-406C-955E-E936533ABE7D}" type="pres">
      <dgm:prSet presAssocID="{57BC8227-7C45-4B3A-BB19-13868F11040F}" presName="hierChild5" presStyleCnt="0"/>
      <dgm:spPr/>
    </dgm:pt>
    <dgm:pt modelId="{BA2D58DE-4D08-4070-9F1F-F130001CED6C}" type="pres">
      <dgm:prSet presAssocID="{BDF97CDB-41B0-4967-94F1-083921CF259C}" presName="hierChild3" presStyleCnt="0"/>
      <dgm:spPr/>
    </dgm:pt>
    <dgm:pt modelId="{A6A61EFA-DB9D-4F0F-BCBE-933B985EE0DC}" type="pres">
      <dgm:prSet presAssocID="{90CB836A-D471-4145-9114-72CC2B160159}" presName="Name115" presStyleLbl="parChTrans1D2" presStyleIdx="3" presStyleCnt="4"/>
      <dgm:spPr/>
    </dgm:pt>
    <dgm:pt modelId="{9402D3B7-43EC-46E1-A1D5-08CF078D4D30}" type="pres">
      <dgm:prSet presAssocID="{A631B3E2-D7DA-467C-B6A6-3D8DACD611C4}" presName="hierRoot3" presStyleCnt="0">
        <dgm:presLayoutVars>
          <dgm:hierBranch val="init"/>
        </dgm:presLayoutVars>
      </dgm:prSet>
      <dgm:spPr/>
    </dgm:pt>
    <dgm:pt modelId="{D866C0F7-7BE3-4700-8379-4880BD5F4347}" type="pres">
      <dgm:prSet presAssocID="{A631B3E2-D7DA-467C-B6A6-3D8DACD611C4}" presName="rootComposite3" presStyleCnt="0"/>
      <dgm:spPr/>
    </dgm:pt>
    <dgm:pt modelId="{8FFA9450-5C30-43B2-A453-2DB27D9E5CC0}" type="pres">
      <dgm:prSet presAssocID="{A631B3E2-D7DA-467C-B6A6-3D8DACD611C4}" presName="rootText3" presStyleLbl="asst1" presStyleIdx="0" presStyleCnt="1" custScaleX="74041" custScaleY="48538" custLinFactNeighborX="-12241" custLinFactNeighborY="1290">
        <dgm:presLayoutVars>
          <dgm:chPref val="3"/>
        </dgm:presLayoutVars>
      </dgm:prSet>
      <dgm:spPr/>
    </dgm:pt>
    <dgm:pt modelId="{247AEFDF-8E13-4A08-BEA3-0FE2186C6C7A}" type="pres">
      <dgm:prSet presAssocID="{A631B3E2-D7DA-467C-B6A6-3D8DACD611C4}" presName="rootConnector3" presStyleLbl="asst1" presStyleIdx="0" presStyleCnt="1"/>
      <dgm:spPr/>
    </dgm:pt>
    <dgm:pt modelId="{45CDBC06-4ACE-4A4B-9908-0411CE135FBE}" type="pres">
      <dgm:prSet presAssocID="{A631B3E2-D7DA-467C-B6A6-3D8DACD611C4}" presName="hierChild6" presStyleCnt="0"/>
      <dgm:spPr/>
    </dgm:pt>
    <dgm:pt modelId="{48D7DB36-F7C2-407C-A3C2-9FFF6705A83E}" type="pres">
      <dgm:prSet presAssocID="{A631B3E2-D7DA-467C-B6A6-3D8DACD611C4}" presName="hierChild7" presStyleCnt="0"/>
      <dgm:spPr/>
    </dgm:pt>
  </dgm:ptLst>
  <dgm:cxnLst>
    <dgm:cxn modelId="{DD001E08-197A-42CA-9B85-40D0968C69C3}" type="presOf" srcId="{C0F4D8C7-4938-4285-8686-4D9AE12FCA2F}" destId="{F7D7C199-DB58-4F02-9ADB-5330F97FDC60}" srcOrd="1" destOrd="0" presId="urn:microsoft.com/office/officeart/2009/3/layout/HorizontalOrganizationChart"/>
    <dgm:cxn modelId="{ADB5AF12-212C-4388-A4B9-1C8F78333D10}" type="presOf" srcId="{90CB836A-D471-4145-9114-72CC2B160159}" destId="{A6A61EFA-DB9D-4F0F-BCBE-933B985EE0DC}" srcOrd="0" destOrd="0" presId="urn:microsoft.com/office/officeart/2009/3/layout/HorizontalOrganizationChart"/>
    <dgm:cxn modelId="{33F2F112-F2F6-4591-85C1-A381FB4C2270}" srcId="{BDF97CDB-41B0-4967-94F1-083921CF259C}" destId="{A631B3E2-D7DA-467C-B6A6-3D8DACD611C4}" srcOrd="0" destOrd="0" parTransId="{90CB836A-D471-4145-9114-72CC2B160159}" sibTransId="{E862CB91-BC98-44C2-A35C-4CA16489CEDD}"/>
    <dgm:cxn modelId="{21E21C18-6113-4060-B43F-5E4C22281340}" type="presOf" srcId="{98AA71C9-4450-4FD5-979C-66649F41C1A0}" destId="{68063A14-CA72-44C9-B613-331520BA1494}" srcOrd="0" destOrd="0" presId="urn:microsoft.com/office/officeart/2009/3/layout/HorizontalOrganizationChart"/>
    <dgm:cxn modelId="{21A23026-4930-470E-9986-EBB454068A60}" type="presOf" srcId="{A631B3E2-D7DA-467C-B6A6-3D8DACD611C4}" destId="{247AEFDF-8E13-4A08-BEA3-0FE2186C6C7A}" srcOrd="1" destOrd="0" presId="urn:microsoft.com/office/officeart/2009/3/layout/HorizontalOrganizationChart"/>
    <dgm:cxn modelId="{64E06832-89CE-4A3A-AF54-DAB36C1A06E5}" type="presOf" srcId="{BDF9CB45-F373-4FFB-BA74-77FB64F5CAD3}" destId="{86D86C36-0403-4C80-A69D-1962F8332BEB}" srcOrd="0" destOrd="0" presId="urn:microsoft.com/office/officeart/2009/3/layout/HorizontalOrganizationChart"/>
    <dgm:cxn modelId="{0AC94D33-3C46-4ECF-A3F6-2207BA772507}" type="presOf" srcId="{BC77B433-3637-4018-B498-25983F795858}" destId="{6EEF6ECE-028E-46C2-A395-06F0D551261B}" srcOrd="1" destOrd="0" presId="urn:microsoft.com/office/officeart/2009/3/layout/HorizontalOrganizationChart"/>
    <dgm:cxn modelId="{856C0238-9D42-4400-B7F1-E7663DF7A521}" type="presOf" srcId="{BDF97CDB-41B0-4967-94F1-083921CF259C}" destId="{08065951-028A-4780-B6A0-D8E391853130}" srcOrd="1" destOrd="0" presId="urn:microsoft.com/office/officeart/2009/3/layout/HorizontalOrganizationChart"/>
    <dgm:cxn modelId="{DE40A13E-97F7-457E-A669-D636316EB51F}" type="presOf" srcId="{57BC8227-7C45-4B3A-BB19-13868F11040F}" destId="{F6C8C7D6-00EF-4777-A8EF-B525F5673339}" srcOrd="1" destOrd="0" presId="urn:microsoft.com/office/officeart/2009/3/layout/HorizontalOrganizationChart"/>
    <dgm:cxn modelId="{5EF96F42-A7E0-4EDC-958E-4782944A31CF}" type="presOf" srcId="{79A4F851-B43C-4050-8334-B93996CC0EA8}" destId="{5192B232-0340-4F20-A0AA-E215E57B7D0F}" srcOrd="0" destOrd="0" presId="urn:microsoft.com/office/officeart/2009/3/layout/HorizontalOrganizationChart"/>
    <dgm:cxn modelId="{CAD41663-E75E-4103-A0C0-31AA4EBDB6A9}" type="presOf" srcId="{C0F4D8C7-4938-4285-8686-4D9AE12FCA2F}" destId="{62D25BAD-1D82-42E9-889A-782BBC26C6C0}" srcOrd="0" destOrd="0" presId="urn:microsoft.com/office/officeart/2009/3/layout/HorizontalOrganizationChart"/>
    <dgm:cxn modelId="{0F093568-2A77-49BD-B155-A2BC850EF688}" srcId="{BDF97CDB-41B0-4967-94F1-083921CF259C}" destId="{C0F4D8C7-4938-4285-8686-4D9AE12FCA2F}" srcOrd="2" destOrd="0" parTransId="{98AA71C9-4450-4FD5-979C-66649F41C1A0}" sibTransId="{292C1062-5598-4543-B066-F0E5C2D9A889}"/>
    <dgm:cxn modelId="{089BDE6B-7C6C-4CE8-95C3-CC642A5EF2B9}" type="presOf" srcId="{BDF97CDB-41B0-4967-94F1-083921CF259C}" destId="{8611AEF9-BA15-4F36-AD83-35E5C555AD01}" srcOrd="0" destOrd="0" presId="urn:microsoft.com/office/officeart/2009/3/layout/HorizontalOrganizationChart"/>
    <dgm:cxn modelId="{17E8CA50-BA23-4441-9843-B5021286C8AB}" srcId="{BDF97CDB-41B0-4967-94F1-083921CF259C}" destId="{57BC8227-7C45-4B3A-BB19-13868F11040F}" srcOrd="3" destOrd="0" parTransId="{12682510-8713-4525-9612-8F8DCF191240}" sibTransId="{68BD39A7-5F68-4193-847E-AD8A38C4AD23}"/>
    <dgm:cxn modelId="{55096A89-91FB-4ACF-99E6-3B60FADB5DA0}" type="presOf" srcId="{BC77B433-3637-4018-B498-25983F795858}" destId="{594D7F6D-BF7B-4A70-AC93-C8993FDAD325}" srcOrd="0" destOrd="0" presId="urn:microsoft.com/office/officeart/2009/3/layout/HorizontalOrganizationChart"/>
    <dgm:cxn modelId="{8FE720BF-33E8-4AA9-A908-18FABC5FF5F7}" type="presOf" srcId="{A631B3E2-D7DA-467C-B6A6-3D8DACD611C4}" destId="{8FFA9450-5C30-43B2-A453-2DB27D9E5CC0}" srcOrd="0" destOrd="0" presId="urn:microsoft.com/office/officeart/2009/3/layout/HorizontalOrganizationChart"/>
    <dgm:cxn modelId="{3D8953C5-CC33-43F1-BEC6-B3757FB72D83}" type="presOf" srcId="{12682510-8713-4525-9612-8F8DCF191240}" destId="{D62213E2-076A-4331-983E-6B9F5D1A51B2}" srcOrd="0" destOrd="0" presId="urn:microsoft.com/office/officeart/2009/3/layout/HorizontalOrganizationChart"/>
    <dgm:cxn modelId="{E7DC64C8-80D7-4DC5-B460-4F22CDE9C099}" type="presOf" srcId="{57BC8227-7C45-4B3A-BB19-13868F11040F}" destId="{F915A60F-8156-4CD3-9762-D0B922F3A193}" srcOrd="0" destOrd="0" presId="urn:microsoft.com/office/officeart/2009/3/layout/HorizontalOrganizationChart"/>
    <dgm:cxn modelId="{A8AB62D1-8F39-4832-840C-B830345F37EA}" srcId="{BDF97CDB-41B0-4967-94F1-083921CF259C}" destId="{BC77B433-3637-4018-B498-25983F795858}" srcOrd="1" destOrd="0" parTransId="{79A4F851-B43C-4050-8334-B93996CC0EA8}" sibTransId="{2E248811-68F8-43A2-A339-C9D92E36DC12}"/>
    <dgm:cxn modelId="{00F89FD7-0B0A-4B4F-8D8D-36CF1219F084}" srcId="{BDF9CB45-F373-4FFB-BA74-77FB64F5CAD3}" destId="{BDF97CDB-41B0-4967-94F1-083921CF259C}" srcOrd="0" destOrd="0" parTransId="{1C0BE9C9-EC88-4B25-B8C0-5771BAC37AC9}" sibTransId="{0B3D8F93-E51B-4243-9668-E68C112580C2}"/>
    <dgm:cxn modelId="{9B6A8D74-DD11-4D60-BD0A-20532CF6D433}" type="presParOf" srcId="{86D86C36-0403-4C80-A69D-1962F8332BEB}" destId="{B3E24633-41E0-4533-B101-47395654D5B3}" srcOrd="0" destOrd="0" presId="urn:microsoft.com/office/officeart/2009/3/layout/HorizontalOrganizationChart"/>
    <dgm:cxn modelId="{6790C402-635B-45BD-9F44-CF4AEED22BCF}" type="presParOf" srcId="{B3E24633-41E0-4533-B101-47395654D5B3}" destId="{F51FE481-9FB1-4EA6-820A-E0BB7AEF90E3}" srcOrd="0" destOrd="0" presId="urn:microsoft.com/office/officeart/2009/3/layout/HorizontalOrganizationChart"/>
    <dgm:cxn modelId="{576F8490-5756-4684-9833-BB257D39DE66}" type="presParOf" srcId="{F51FE481-9FB1-4EA6-820A-E0BB7AEF90E3}" destId="{8611AEF9-BA15-4F36-AD83-35E5C555AD01}" srcOrd="0" destOrd="0" presId="urn:microsoft.com/office/officeart/2009/3/layout/HorizontalOrganizationChart"/>
    <dgm:cxn modelId="{7309F932-77CC-4488-8A5A-1ADA292FDD40}" type="presParOf" srcId="{F51FE481-9FB1-4EA6-820A-E0BB7AEF90E3}" destId="{08065951-028A-4780-B6A0-D8E391853130}" srcOrd="1" destOrd="0" presId="urn:microsoft.com/office/officeart/2009/3/layout/HorizontalOrganizationChart"/>
    <dgm:cxn modelId="{D207EC98-C56B-4EEA-B884-04D59B8C52DE}" type="presParOf" srcId="{B3E24633-41E0-4533-B101-47395654D5B3}" destId="{1BF475C3-7FD8-4FB1-B225-3309521F0208}" srcOrd="1" destOrd="0" presId="urn:microsoft.com/office/officeart/2009/3/layout/HorizontalOrganizationChart"/>
    <dgm:cxn modelId="{4FB58609-4CA0-4520-8C0A-DBE0C7F4D94E}" type="presParOf" srcId="{1BF475C3-7FD8-4FB1-B225-3309521F0208}" destId="{5192B232-0340-4F20-A0AA-E215E57B7D0F}" srcOrd="0" destOrd="0" presId="urn:microsoft.com/office/officeart/2009/3/layout/HorizontalOrganizationChart"/>
    <dgm:cxn modelId="{191CD2C4-B7D0-4620-8431-04B936489BC5}" type="presParOf" srcId="{1BF475C3-7FD8-4FB1-B225-3309521F0208}" destId="{72F7FEFF-5A60-4AC2-A61B-99F14F61BE4B}" srcOrd="1" destOrd="0" presId="urn:microsoft.com/office/officeart/2009/3/layout/HorizontalOrganizationChart"/>
    <dgm:cxn modelId="{D33534F8-718A-4D1F-BCD3-CC2380F828C3}" type="presParOf" srcId="{72F7FEFF-5A60-4AC2-A61B-99F14F61BE4B}" destId="{0C101F09-AED2-4E11-A414-2BCC406DD408}" srcOrd="0" destOrd="0" presId="urn:microsoft.com/office/officeart/2009/3/layout/HorizontalOrganizationChart"/>
    <dgm:cxn modelId="{7C683B4F-8B22-43E1-8097-ACFBF08E567A}" type="presParOf" srcId="{0C101F09-AED2-4E11-A414-2BCC406DD408}" destId="{594D7F6D-BF7B-4A70-AC93-C8993FDAD325}" srcOrd="0" destOrd="0" presId="urn:microsoft.com/office/officeart/2009/3/layout/HorizontalOrganizationChart"/>
    <dgm:cxn modelId="{0DA55751-9F24-4BDA-93FC-1DAFA84524A0}" type="presParOf" srcId="{0C101F09-AED2-4E11-A414-2BCC406DD408}" destId="{6EEF6ECE-028E-46C2-A395-06F0D551261B}" srcOrd="1" destOrd="0" presId="urn:microsoft.com/office/officeart/2009/3/layout/HorizontalOrganizationChart"/>
    <dgm:cxn modelId="{C5DAA996-FC34-42F0-BE80-186B14779D59}" type="presParOf" srcId="{72F7FEFF-5A60-4AC2-A61B-99F14F61BE4B}" destId="{4FC506FC-0578-4655-9A76-739DB5914FE0}" srcOrd="1" destOrd="0" presId="urn:microsoft.com/office/officeart/2009/3/layout/HorizontalOrganizationChart"/>
    <dgm:cxn modelId="{A7C94AF4-3AFF-4920-954E-97053D309957}" type="presParOf" srcId="{72F7FEFF-5A60-4AC2-A61B-99F14F61BE4B}" destId="{C0CD2587-AEC0-46BB-8959-91C77DAADBCA}" srcOrd="2" destOrd="0" presId="urn:microsoft.com/office/officeart/2009/3/layout/HorizontalOrganizationChart"/>
    <dgm:cxn modelId="{9992CF8C-FEF1-476B-96EA-A8221C054F5C}" type="presParOf" srcId="{1BF475C3-7FD8-4FB1-B225-3309521F0208}" destId="{68063A14-CA72-44C9-B613-331520BA1494}" srcOrd="2" destOrd="0" presId="urn:microsoft.com/office/officeart/2009/3/layout/HorizontalOrganizationChart"/>
    <dgm:cxn modelId="{25E864B7-441C-40B1-8929-65D189AB3866}" type="presParOf" srcId="{1BF475C3-7FD8-4FB1-B225-3309521F0208}" destId="{9978E336-DD8E-4DB6-8970-544CD8E3CC41}" srcOrd="3" destOrd="0" presId="urn:microsoft.com/office/officeart/2009/3/layout/HorizontalOrganizationChart"/>
    <dgm:cxn modelId="{C240A9E3-71F4-4FA6-80EC-B548A6FA7202}" type="presParOf" srcId="{9978E336-DD8E-4DB6-8970-544CD8E3CC41}" destId="{8DCC40A5-0A6A-4DA9-AF85-9071D71889EB}" srcOrd="0" destOrd="0" presId="urn:microsoft.com/office/officeart/2009/3/layout/HorizontalOrganizationChart"/>
    <dgm:cxn modelId="{6DAFC15B-A281-4554-8A31-5E3C18B2DED0}" type="presParOf" srcId="{8DCC40A5-0A6A-4DA9-AF85-9071D71889EB}" destId="{62D25BAD-1D82-42E9-889A-782BBC26C6C0}" srcOrd="0" destOrd="0" presId="urn:microsoft.com/office/officeart/2009/3/layout/HorizontalOrganizationChart"/>
    <dgm:cxn modelId="{8ED3A5B0-3D58-49D5-83F7-6225B602CA6D}" type="presParOf" srcId="{8DCC40A5-0A6A-4DA9-AF85-9071D71889EB}" destId="{F7D7C199-DB58-4F02-9ADB-5330F97FDC60}" srcOrd="1" destOrd="0" presId="urn:microsoft.com/office/officeart/2009/3/layout/HorizontalOrganizationChart"/>
    <dgm:cxn modelId="{7A38AFBC-BEDE-46E3-8FD2-5BCD2578E6C0}" type="presParOf" srcId="{9978E336-DD8E-4DB6-8970-544CD8E3CC41}" destId="{2C2A9893-FFEC-49A1-A036-2409E54C68DD}" srcOrd="1" destOrd="0" presId="urn:microsoft.com/office/officeart/2009/3/layout/HorizontalOrganizationChart"/>
    <dgm:cxn modelId="{FD2B77B7-B2B3-4B4E-AED8-488E9F66EC3D}" type="presParOf" srcId="{9978E336-DD8E-4DB6-8970-544CD8E3CC41}" destId="{561FED91-32F6-435B-9702-C84FF4EB1345}" srcOrd="2" destOrd="0" presId="urn:microsoft.com/office/officeart/2009/3/layout/HorizontalOrganizationChart"/>
    <dgm:cxn modelId="{CE57A64C-A3BC-4DDB-BD24-C7BCC929C0C6}" type="presParOf" srcId="{1BF475C3-7FD8-4FB1-B225-3309521F0208}" destId="{D62213E2-076A-4331-983E-6B9F5D1A51B2}" srcOrd="4" destOrd="0" presId="urn:microsoft.com/office/officeart/2009/3/layout/HorizontalOrganizationChart"/>
    <dgm:cxn modelId="{BEDB0E8A-CE7C-4FB9-9993-B280C678710C}" type="presParOf" srcId="{1BF475C3-7FD8-4FB1-B225-3309521F0208}" destId="{3E7E1DE7-2B25-46E1-9E41-E42555AC77CE}" srcOrd="5" destOrd="0" presId="urn:microsoft.com/office/officeart/2009/3/layout/HorizontalOrganizationChart"/>
    <dgm:cxn modelId="{B72A8EA5-0A54-4AE1-BA1F-A1923FF42E8B}" type="presParOf" srcId="{3E7E1DE7-2B25-46E1-9E41-E42555AC77CE}" destId="{7198A94C-F9E8-408E-B79F-9B7D31689885}" srcOrd="0" destOrd="0" presId="urn:microsoft.com/office/officeart/2009/3/layout/HorizontalOrganizationChart"/>
    <dgm:cxn modelId="{694FBB8B-41EC-4C2A-9624-86029209C702}" type="presParOf" srcId="{7198A94C-F9E8-408E-B79F-9B7D31689885}" destId="{F915A60F-8156-4CD3-9762-D0B922F3A193}" srcOrd="0" destOrd="0" presId="urn:microsoft.com/office/officeart/2009/3/layout/HorizontalOrganizationChart"/>
    <dgm:cxn modelId="{47BCD4E2-F259-45AD-8F18-8EFB70702DC3}" type="presParOf" srcId="{7198A94C-F9E8-408E-B79F-9B7D31689885}" destId="{F6C8C7D6-00EF-4777-A8EF-B525F5673339}" srcOrd="1" destOrd="0" presId="urn:microsoft.com/office/officeart/2009/3/layout/HorizontalOrganizationChart"/>
    <dgm:cxn modelId="{BD2838E3-400D-49D5-A1EA-8E0F970AF92D}" type="presParOf" srcId="{3E7E1DE7-2B25-46E1-9E41-E42555AC77CE}" destId="{93D70484-9D2E-4EAE-A36A-E20FE756AA56}" srcOrd="1" destOrd="0" presId="urn:microsoft.com/office/officeart/2009/3/layout/HorizontalOrganizationChart"/>
    <dgm:cxn modelId="{7B15492B-A138-4C4D-90DB-64DA5F492BB0}" type="presParOf" srcId="{3E7E1DE7-2B25-46E1-9E41-E42555AC77CE}" destId="{9CDFEF43-BAA8-406C-955E-E936533ABE7D}" srcOrd="2" destOrd="0" presId="urn:microsoft.com/office/officeart/2009/3/layout/HorizontalOrganizationChart"/>
    <dgm:cxn modelId="{C491CCA2-6836-46F9-86E5-1506F5BB062D}" type="presParOf" srcId="{B3E24633-41E0-4533-B101-47395654D5B3}" destId="{BA2D58DE-4D08-4070-9F1F-F130001CED6C}" srcOrd="2" destOrd="0" presId="urn:microsoft.com/office/officeart/2009/3/layout/HorizontalOrganizationChart"/>
    <dgm:cxn modelId="{9D162CD2-2920-4009-A825-3E9A307FFCA1}" type="presParOf" srcId="{BA2D58DE-4D08-4070-9F1F-F130001CED6C}" destId="{A6A61EFA-DB9D-4F0F-BCBE-933B985EE0DC}" srcOrd="0" destOrd="0" presId="urn:microsoft.com/office/officeart/2009/3/layout/HorizontalOrganizationChart"/>
    <dgm:cxn modelId="{2A62E086-A494-4356-97A7-3EA35D504CF2}" type="presParOf" srcId="{BA2D58DE-4D08-4070-9F1F-F130001CED6C}" destId="{9402D3B7-43EC-46E1-A1D5-08CF078D4D30}" srcOrd="1" destOrd="0" presId="urn:microsoft.com/office/officeart/2009/3/layout/HorizontalOrganizationChart"/>
    <dgm:cxn modelId="{778072F7-E600-43C2-90B6-FEA72788DFB9}" type="presParOf" srcId="{9402D3B7-43EC-46E1-A1D5-08CF078D4D30}" destId="{D866C0F7-7BE3-4700-8379-4880BD5F4347}" srcOrd="0" destOrd="0" presId="urn:microsoft.com/office/officeart/2009/3/layout/HorizontalOrganizationChart"/>
    <dgm:cxn modelId="{C5D537C2-AD24-4AAF-B5A4-5264EE63762B}" type="presParOf" srcId="{D866C0F7-7BE3-4700-8379-4880BD5F4347}" destId="{8FFA9450-5C30-43B2-A453-2DB27D9E5CC0}" srcOrd="0" destOrd="0" presId="urn:microsoft.com/office/officeart/2009/3/layout/HorizontalOrganizationChart"/>
    <dgm:cxn modelId="{B70BACED-30FE-455A-8846-74449846267D}" type="presParOf" srcId="{D866C0F7-7BE3-4700-8379-4880BD5F4347}" destId="{247AEFDF-8E13-4A08-BEA3-0FE2186C6C7A}" srcOrd="1" destOrd="0" presId="urn:microsoft.com/office/officeart/2009/3/layout/HorizontalOrganizationChart"/>
    <dgm:cxn modelId="{888B5764-BF56-4499-9E42-9ADB4E7CF3D8}" type="presParOf" srcId="{9402D3B7-43EC-46E1-A1D5-08CF078D4D30}" destId="{45CDBC06-4ACE-4A4B-9908-0411CE135FBE}" srcOrd="1" destOrd="0" presId="urn:microsoft.com/office/officeart/2009/3/layout/HorizontalOrganizationChart"/>
    <dgm:cxn modelId="{780A7176-A407-4CD0-A0BB-103F6298D297}" type="presParOf" srcId="{9402D3B7-43EC-46E1-A1D5-08CF078D4D30}" destId="{48D7DB36-F7C2-407C-A3C2-9FFF6705A83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65A4B93-6C25-481D-A3A5-888F009E45CC}" type="doc">
      <dgm:prSet loTypeId="urn:microsoft.com/office/officeart/2005/8/layout/hProcess4" loCatId="process" qsTypeId="urn:microsoft.com/office/officeart/2005/8/quickstyle/simple1" qsCatId="simple" csTypeId="urn:microsoft.com/office/officeart/2005/8/colors/accent1_4" csCatId="accent1" phldr="1"/>
      <dgm:spPr/>
      <dgm:t>
        <a:bodyPr/>
        <a:lstStyle/>
        <a:p>
          <a:endParaRPr lang="tr-TR"/>
        </a:p>
      </dgm:t>
    </dgm:pt>
    <dgm:pt modelId="{7A7E0F23-3497-413E-8410-9D39744B04C2}">
      <dgm:prSet phldrT="[Metin]" custT="1"/>
      <dgm:spPr/>
      <dgm:t>
        <a:bodyPr/>
        <a:lstStyle/>
        <a:p>
          <a:r>
            <a:rPr lang="tr-TR" sz="2000" b="1" dirty="0">
              <a:effectLst/>
              <a:latin typeface="Constantia" pitchFamily="18" charset="0"/>
            </a:rPr>
            <a:t>Kabulden Sonraki Hata ve Ayıplar</a:t>
          </a:r>
          <a:endParaRPr lang="tr-TR" sz="2000" b="1" dirty="0">
            <a:latin typeface="Constantia" pitchFamily="18" charset="0"/>
          </a:endParaRPr>
        </a:p>
      </dgm:t>
    </dgm:pt>
    <dgm:pt modelId="{FB4B4D92-5C1D-4E21-B7D1-1F0E5972DD8D}" type="parTrans" cxnId="{ED798511-7016-4985-8FCD-D1AF3E1DCE72}">
      <dgm:prSet/>
      <dgm:spPr/>
      <dgm:t>
        <a:bodyPr/>
        <a:lstStyle/>
        <a:p>
          <a:endParaRPr lang="tr-TR"/>
        </a:p>
      </dgm:t>
    </dgm:pt>
    <dgm:pt modelId="{D86C7279-00D4-42C1-8FE0-0583F084DCCE}" type="sibTrans" cxnId="{ED798511-7016-4985-8FCD-D1AF3E1DCE72}">
      <dgm:prSet/>
      <dgm:spPr/>
      <dgm:t>
        <a:bodyPr/>
        <a:lstStyle/>
        <a:p>
          <a:endParaRPr lang="tr-TR"/>
        </a:p>
      </dgm:t>
    </dgm:pt>
    <dgm:pt modelId="{C370D683-ABDF-4EDE-BCDE-4838FC982B41}">
      <dgm:prSet phldrT="[Metin]" custT="1"/>
      <dgm:spPr/>
      <dgm:t>
        <a:bodyPr/>
        <a:lstStyle/>
        <a:p>
          <a:r>
            <a:rPr lang="tr-TR" sz="2000" b="1" dirty="0">
              <a:latin typeface="Constantia" pitchFamily="18" charset="0"/>
            </a:rPr>
            <a:t>Ürünün Malzemeye Zarar Vermesi</a:t>
          </a:r>
        </a:p>
      </dgm:t>
    </dgm:pt>
    <dgm:pt modelId="{0C22A8A8-5A28-4734-9492-482DBD5FD830}" type="parTrans" cxnId="{EEC99519-064C-423E-9CA2-89E8F5B6EA11}">
      <dgm:prSet/>
      <dgm:spPr/>
      <dgm:t>
        <a:bodyPr/>
        <a:lstStyle/>
        <a:p>
          <a:endParaRPr lang="tr-TR"/>
        </a:p>
      </dgm:t>
    </dgm:pt>
    <dgm:pt modelId="{0D6B685C-E346-4613-9937-EB4BA4C1D40A}" type="sibTrans" cxnId="{EEC99519-064C-423E-9CA2-89E8F5B6EA11}">
      <dgm:prSet/>
      <dgm:spPr/>
      <dgm:t>
        <a:bodyPr/>
        <a:lstStyle/>
        <a:p>
          <a:endParaRPr lang="tr-TR"/>
        </a:p>
      </dgm:t>
    </dgm:pt>
    <dgm:pt modelId="{F8B3B4BC-B28F-48C2-81F9-D952815DAC24}">
      <dgm:prSet phldrT="[Metin]" custT="1"/>
      <dgm:spPr/>
      <dgm:t>
        <a:bodyPr/>
        <a:lstStyle/>
        <a:p>
          <a:r>
            <a:rPr lang="tr-TR" sz="2000" b="1" dirty="0">
              <a:latin typeface="Constantia" pitchFamily="18" charset="0"/>
            </a:rPr>
            <a:t>Ürünün Kullanıcıya Zarar Vermesi</a:t>
          </a:r>
        </a:p>
      </dgm:t>
    </dgm:pt>
    <dgm:pt modelId="{D594FA30-230A-478D-B082-CD6961FCF781}" type="parTrans" cxnId="{9537D9A6-5E04-4815-BA5D-8135996CC7EC}">
      <dgm:prSet/>
      <dgm:spPr/>
      <dgm:t>
        <a:bodyPr/>
        <a:lstStyle/>
        <a:p>
          <a:endParaRPr lang="tr-TR"/>
        </a:p>
      </dgm:t>
    </dgm:pt>
    <dgm:pt modelId="{CA07E704-B763-4FD8-BAA7-B2FF54663E24}" type="sibTrans" cxnId="{9537D9A6-5E04-4815-BA5D-8135996CC7EC}">
      <dgm:prSet/>
      <dgm:spPr/>
      <dgm:t>
        <a:bodyPr/>
        <a:lstStyle/>
        <a:p>
          <a:endParaRPr lang="tr-TR"/>
        </a:p>
      </dgm:t>
    </dgm:pt>
    <dgm:pt modelId="{7A844923-2014-4599-ADBD-D5B061F35B53}" type="pres">
      <dgm:prSet presAssocID="{165A4B93-6C25-481D-A3A5-888F009E45CC}" presName="Name0" presStyleCnt="0">
        <dgm:presLayoutVars>
          <dgm:dir/>
          <dgm:animLvl val="lvl"/>
          <dgm:resizeHandles val="exact"/>
        </dgm:presLayoutVars>
      </dgm:prSet>
      <dgm:spPr/>
    </dgm:pt>
    <dgm:pt modelId="{DC56B39A-6E79-46E2-8587-F841035591D4}" type="pres">
      <dgm:prSet presAssocID="{165A4B93-6C25-481D-A3A5-888F009E45CC}" presName="tSp" presStyleCnt="0"/>
      <dgm:spPr/>
    </dgm:pt>
    <dgm:pt modelId="{5206873B-A1B2-45D9-B38E-AE0B9658C137}" type="pres">
      <dgm:prSet presAssocID="{165A4B93-6C25-481D-A3A5-888F009E45CC}" presName="bSp" presStyleCnt="0"/>
      <dgm:spPr/>
    </dgm:pt>
    <dgm:pt modelId="{1B5DC9BF-FE6A-40F9-9375-08163401135E}" type="pres">
      <dgm:prSet presAssocID="{165A4B93-6C25-481D-A3A5-888F009E45CC}" presName="process" presStyleCnt="0"/>
      <dgm:spPr/>
    </dgm:pt>
    <dgm:pt modelId="{652A7163-43D6-4CEF-B9CC-0B47B147BEEA}" type="pres">
      <dgm:prSet presAssocID="{7A7E0F23-3497-413E-8410-9D39744B04C2}" presName="composite1" presStyleCnt="0"/>
      <dgm:spPr/>
    </dgm:pt>
    <dgm:pt modelId="{AFA6F214-822F-4B3B-8F1D-C0FE2792E542}" type="pres">
      <dgm:prSet presAssocID="{7A7E0F23-3497-413E-8410-9D39744B04C2}" presName="dummyNode1" presStyleLbl="node1" presStyleIdx="0" presStyleCnt="3"/>
      <dgm:spPr/>
    </dgm:pt>
    <dgm:pt modelId="{10B1BB6F-8B3C-4794-8D8F-1F031C9A19F3}" type="pres">
      <dgm:prSet presAssocID="{7A7E0F23-3497-413E-8410-9D39744B04C2}" presName="childNode1" presStyleLbl="bgAcc1" presStyleIdx="0" presStyleCnt="3">
        <dgm:presLayoutVars>
          <dgm:bulletEnabled val="1"/>
        </dgm:presLayoutVars>
      </dgm:prSet>
      <dgm:spPr>
        <a:blipFill rotWithShape="0">
          <a:blip xmlns:r="http://schemas.openxmlformats.org/officeDocument/2006/relationships" r:embed="rId1"/>
          <a:srcRect/>
          <a:stretch>
            <a:fillRect t="-2000" b="-2000"/>
          </a:stretch>
        </a:blipFill>
      </dgm:spPr>
    </dgm:pt>
    <dgm:pt modelId="{C6D27BB8-064B-4CFD-8749-B733E7351800}" type="pres">
      <dgm:prSet presAssocID="{7A7E0F23-3497-413E-8410-9D39744B04C2}" presName="childNode1tx" presStyleLbl="bgAcc1" presStyleIdx="0" presStyleCnt="3">
        <dgm:presLayoutVars>
          <dgm:bulletEnabled val="1"/>
        </dgm:presLayoutVars>
      </dgm:prSet>
      <dgm:spPr/>
    </dgm:pt>
    <dgm:pt modelId="{09FACD2D-F271-4965-ADE8-EDDE917B8D4C}" type="pres">
      <dgm:prSet presAssocID="{7A7E0F23-3497-413E-8410-9D39744B04C2}" presName="parentNode1" presStyleLbl="node1" presStyleIdx="0" presStyleCnt="3" custScaleY="195882" custLinFactNeighborX="-5019" custLinFactNeighborY="57372">
        <dgm:presLayoutVars>
          <dgm:chMax val="1"/>
          <dgm:bulletEnabled val="1"/>
        </dgm:presLayoutVars>
      </dgm:prSet>
      <dgm:spPr/>
    </dgm:pt>
    <dgm:pt modelId="{1C6EE2AA-140F-45E6-BCD9-68BE008E6339}" type="pres">
      <dgm:prSet presAssocID="{7A7E0F23-3497-413E-8410-9D39744B04C2}" presName="connSite1" presStyleCnt="0"/>
      <dgm:spPr/>
    </dgm:pt>
    <dgm:pt modelId="{CBC6FE9C-02F6-43B6-9B41-22C5407C59D8}" type="pres">
      <dgm:prSet presAssocID="{D86C7279-00D4-42C1-8FE0-0583F084DCCE}" presName="Name9" presStyleLbl="sibTrans2D1" presStyleIdx="0" presStyleCnt="2" custLinFactNeighborX="22541" custLinFactNeighborY="2625"/>
      <dgm:spPr/>
    </dgm:pt>
    <dgm:pt modelId="{1A24A6DD-2CE1-4C94-B36C-C81E66107994}" type="pres">
      <dgm:prSet presAssocID="{C370D683-ABDF-4EDE-BCDE-4838FC982B41}" presName="composite2" presStyleCnt="0"/>
      <dgm:spPr/>
    </dgm:pt>
    <dgm:pt modelId="{56904786-43EB-4DE7-819F-54DA5ABF747B}" type="pres">
      <dgm:prSet presAssocID="{C370D683-ABDF-4EDE-BCDE-4838FC982B41}" presName="dummyNode2" presStyleLbl="node1" presStyleIdx="0" presStyleCnt="3"/>
      <dgm:spPr/>
    </dgm:pt>
    <dgm:pt modelId="{05269DD2-93A3-489B-B599-B73321CB803B}" type="pres">
      <dgm:prSet presAssocID="{C370D683-ABDF-4EDE-BCDE-4838FC982B41}" presName="childNode2" presStyleLbl="bgAcc1" presStyleIdx="1" presStyleCnt="3" custLinFactNeighborX="-898" custLinFactNeighborY="29185">
        <dgm:presLayoutVars>
          <dgm:bulletEnabled val="1"/>
        </dgm:presLayoutVars>
      </dgm:prSet>
      <dgm:spPr>
        <a:blipFill rotWithShape="0">
          <a:blip xmlns:r="http://schemas.openxmlformats.org/officeDocument/2006/relationships" r:embed="rId2"/>
          <a:srcRect/>
          <a:stretch>
            <a:fillRect l="-8000" r="-8000"/>
          </a:stretch>
        </a:blipFill>
      </dgm:spPr>
    </dgm:pt>
    <dgm:pt modelId="{03F2F995-696E-45F1-8598-5B5B12967EAE}" type="pres">
      <dgm:prSet presAssocID="{C370D683-ABDF-4EDE-BCDE-4838FC982B41}" presName="childNode2tx" presStyleLbl="bgAcc1" presStyleIdx="1" presStyleCnt="3">
        <dgm:presLayoutVars>
          <dgm:bulletEnabled val="1"/>
        </dgm:presLayoutVars>
      </dgm:prSet>
      <dgm:spPr/>
    </dgm:pt>
    <dgm:pt modelId="{B82E9903-B4FD-4B8F-8F1A-F76D58EBCF80}" type="pres">
      <dgm:prSet presAssocID="{C370D683-ABDF-4EDE-BCDE-4838FC982B41}" presName="parentNode2" presStyleLbl="node1" presStyleIdx="1" presStyleCnt="3" custScaleY="176204">
        <dgm:presLayoutVars>
          <dgm:chMax val="0"/>
          <dgm:bulletEnabled val="1"/>
        </dgm:presLayoutVars>
      </dgm:prSet>
      <dgm:spPr/>
    </dgm:pt>
    <dgm:pt modelId="{4DCD7A66-6E1C-4BA3-8B5A-5EC4A953952C}" type="pres">
      <dgm:prSet presAssocID="{C370D683-ABDF-4EDE-BCDE-4838FC982B41}" presName="connSite2" presStyleCnt="0"/>
      <dgm:spPr/>
    </dgm:pt>
    <dgm:pt modelId="{7E1E1D2D-7C02-415E-8DBD-46C1CE787713}" type="pres">
      <dgm:prSet presAssocID="{0D6B685C-E346-4613-9937-EB4BA4C1D40A}" presName="Name18" presStyleLbl="sibTrans2D1" presStyleIdx="1" presStyleCnt="2" custLinFactNeighborX="21248" custLinFactNeighborY="-4065"/>
      <dgm:spPr/>
    </dgm:pt>
    <dgm:pt modelId="{F3CF9FCF-0192-4768-8207-7D0812CDC563}" type="pres">
      <dgm:prSet presAssocID="{F8B3B4BC-B28F-48C2-81F9-D952815DAC24}" presName="composite1" presStyleCnt="0"/>
      <dgm:spPr/>
    </dgm:pt>
    <dgm:pt modelId="{193068E2-CCD5-40AE-A3EE-DC9262EF360C}" type="pres">
      <dgm:prSet presAssocID="{F8B3B4BC-B28F-48C2-81F9-D952815DAC24}" presName="dummyNode1" presStyleLbl="node1" presStyleIdx="1" presStyleCnt="3"/>
      <dgm:spPr/>
    </dgm:pt>
    <dgm:pt modelId="{AE360599-D9B8-40A2-B749-E6C08FBCCD54}" type="pres">
      <dgm:prSet presAssocID="{F8B3B4BC-B28F-48C2-81F9-D952815DAC24}" presName="childNode1" presStyleLbl="bgAcc1" presStyleIdx="2" presStyleCnt="3">
        <dgm:presLayoutVars>
          <dgm:bulletEnabled val="1"/>
        </dgm:presLayoutVars>
      </dgm:prSet>
      <dgm:spPr>
        <a:blipFill rotWithShape="0">
          <a:blip xmlns:r="http://schemas.openxmlformats.org/officeDocument/2006/relationships" r:embed="rId3"/>
          <a:srcRect/>
          <a:stretch>
            <a:fillRect l="-13000" r="-13000"/>
          </a:stretch>
        </a:blipFill>
      </dgm:spPr>
    </dgm:pt>
    <dgm:pt modelId="{02B6D878-6F7B-4026-B3C5-A5826482B30A}" type="pres">
      <dgm:prSet presAssocID="{F8B3B4BC-B28F-48C2-81F9-D952815DAC24}" presName="childNode1tx" presStyleLbl="bgAcc1" presStyleIdx="2" presStyleCnt="3">
        <dgm:presLayoutVars>
          <dgm:bulletEnabled val="1"/>
        </dgm:presLayoutVars>
      </dgm:prSet>
      <dgm:spPr/>
    </dgm:pt>
    <dgm:pt modelId="{E87BEE49-0BE1-4F29-8BDF-414F94CEBE6B}" type="pres">
      <dgm:prSet presAssocID="{F8B3B4BC-B28F-48C2-81F9-D952815DAC24}" presName="parentNode1" presStyleLbl="node1" presStyleIdx="2" presStyleCnt="3" custScaleY="213377" custLinFactNeighborX="10097" custLinFactNeighborY="45704">
        <dgm:presLayoutVars>
          <dgm:chMax val="1"/>
          <dgm:bulletEnabled val="1"/>
        </dgm:presLayoutVars>
      </dgm:prSet>
      <dgm:spPr/>
    </dgm:pt>
    <dgm:pt modelId="{D7738DE4-A4DE-4CEE-8C9D-2F97B149CEC9}" type="pres">
      <dgm:prSet presAssocID="{F8B3B4BC-B28F-48C2-81F9-D952815DAC24}" presName="connSite1" presStyleCnt="0"/>
      <dgm:spPr/>
    </dgm:pt>
  </dgm:ptLst>
  <dgm:cxnLst>
    <dgm:cxn modelId="{ED798511-7016-4985-8FCD-D1AF3E1DCE72}" srcId="{165A4B93-6C25-481D-A3A5-888F009E45CC}" destId="{7A7E0F23-3497-413E-8410-9D39744B04C2}" srcOrd="0" destOrd="0" parTransId="{FB4B4D92-5C1D-4E21-B7D1-1F0E5972DD8D}" sibTransId="{D86C7279-00D4-42C1-8FE0-0583F084DCCE}"/>
    <dgm:cxn modelId="{58DF2A12-D6AC-4459-8DA0-EC4C1B986AE4}" type="presOf" srcId="{165A4B93-6C25-481D-A3A5-888F009E45CC}" destId="{7A844923-2014-4599-ADBD-D5B061F35B53}" srcOrd="0" destOrd="0" presId="urn:microsoft.com/office/officeart/2005/8/layout/hProcess4"/>
    <dgm:cxn modelId="{EEC99519-064C-423E-9CA2-89E8F5B6EA11}" srcId="{165A4B93-6C25-481D-A3A5-888F009E45CC}" destId="{C370D683-ABDF-4EDE-BCDE-4838FC982B41}" srcOrd="1" destOrd="0" parTransId="{0C22A8A8-5A28-4734-9492-482DBD5FD830}" sibTransId="{0D6B685C-E346-4613-9937-EB4BA4C1D40A}"/>
    <dgm:cxn modelId="{C0F8E419-74A5-48F8-9529-C8C0163599A5}" type="presOf" srcId="{0D6B685C-E346-4613-9937-EB4BA4C1D40A}" destId="{7E1E1D2D-7C02-415E-8DBD-46C1CE787713}" srcOrd="0" destOrd="0" presId="urn:microsoft.com/office/officeart/2005/8/layout/hProcess4"/>
    <dgm:cxn modelId="{257D4E5C-B654-4302-BFAC-B6278A0931E4}" type="presOf" srcId="{7A7E0F23-3497-413E-8410-9D39744B04C2}" destId="{09FACD2D-F271-4965-ADE8-EDDE917B8D4C}" srcOrd="0" destOrd="0" presId="urn:microsoft.com/office/officeart/2005/8/layout/hProcess4"/>
    <dgm:cxn modelId="{4CFE7F49-3FD1-471D-AED0-0B5AAB32B533}" type="presOf" srcId="{C370D683-ABDF-4EDE-BCDE-4838FC982B41}" destId="{B82E9903-B4FD-4B8F-8F1A-F76D58EBCF80}" srcOrd="0" destOrd="0" presId="urn:microsoft.com/office/officeart/2005/8/layout/hProcess4"/>
    <dgm:cxn modelId="{9537D9A6-5E04-4815-BA5D-8135996CC7EC}" srcId="{165A4B93-6C25-481D-A3A5-888F009E45CC}" destId="{F8B3B4BC-B28F-48C2-81F9-D952815DAC24}" srcOrd="2" destOrd="0" parTransId="{D594FA30-230A-478D-B082-CD6961FCF781}" sibTransId="{CA07E704-B763-4FD8-BAA7-B2FF54663E24}"/>
    <dgm:cxn modelId="{2E1FDDA9-9A2A-49F6-929C-3E24A986F4F4}" type="presOf" srcId="{F8B3B4BC-B28F-48C2-81F9-D952815DAC24}" destId="{E87BEE49-0BE1-4F29-8BDF-414F94CEBE6B}" srcOrd="0" destOrd="0" presId="urn:microsoft.com/office/officeart/2005/8/layout/hProcess4"/>
    <dgm:cxn modelId="{2E1575E3-60FC-4712-B362-9867894F2F1E}" type="presOf" srcId="{D86C7279-00D4-42C1-8FE0-0583F084DCCE}" destId="{CBC6FE9C-02F6-43B6-9B41-22C5407C59D8}" srcOrd="0" destOrd="0" presId="urn:microsoft.com/office/officeart/2005/8/layout/hProcess4"/>
    <dgm:cxn modelId="{ABBA4EEB-2CD5-4A01-970A-00E5A59D6A7A}" type="presParOf" srcId="{7A844923-2014-4599-ADBD-D5B061F35B53}" destId="{DC56B39A-6E79-46E2-8587-F841035591D4}" srcOrd="0" destOrd="0" presId="urn:microsoft.com/office/officeart/2005/8/layout/hProcess4"/>
    <dgm:cxn modelId="{523FEC1F-8493-402E-8850-926FA71C7432}" type="presParOf" srcId="{7A844923-2014-4599-ADBD-D5B061F35B53}" destId="{5206873B-A1B2-45D9-B38E-AE0B9658C137}" srcOrd="1" destOrd="0" presId="urn:microsoft.com/office/officeart/2005/8/layout/hProcess4"/>
    <dgm:cxn modelId="{5D62378D-A03A-4C6E-A0F6-C31B0B8ACB75}" type="presParOf" srcId="{7A844923-2014-4599-ADBD-D5B061F35B53}" destId="{1B5DC9BF-FE6A-40F9-9375-08163401135E}" srcOrd="2" destOrd="0" presId="urn:microsoft.com/office/officeart/2005/8/layout/hProcess4"/>
    <dgm:cxn modelId="{886C20E4-67F5-46DE-9113-15E0DAC2F21A}" type="presParOf" srcId="{1B5DC9BF-FE6A-40F9-9375-08163401135E}" destId="{652A7163-43D6-4CEF-B9CC-0B47B147BEEA}" srcOrd="0" destOrd="0" presId="urn:microsoft.com/office/officeart/2005/8/layout/hProcess4"/>
    <dgm:cxn modelId="{E83ED555-C75A-4C8F-B122-0C05190BC37A}" type="presParOf" srcId="{652A7163-43D6-4CEF-B9CC-0B47B147BEEA}" destId="{AFA6F214-822F-4B3B-8F1D-C0FE2792E542}" srcOrd="0" destOrd="0" presId="urn:microsoft.com/office/officeart/2005/8/layout/hProcess4"/>
    <dgm:cxn modelId="{1539E031-7E59-49C5-84C3-5BC154B65224}" type="presParOf" srcId="{652A7163-43D6-4CEF-B9CC-0B47B147BEEA}" destId="{10B1BB6F-8B3C-4794-8D8F-1F031C9A19F3}" srcOrd="1" destOrd="0" presId="urn:microsoft.com/office/officeart/2005/8/layout/hProcess4"/>
    <dgm:cxn modelId="{E25E8C03-BF01-4CF5-8C9E-2D818D634BFB}" type="presParOf" srcId="{652A7163-43D6-4CEF-B9CC-0B47B147BEEA}" destId="{C6D27BB8-064B-4CFD-8749-B733E7351800}" srcOrd="2" destOrd="0" presId="urn:microsoft.com/office/officeart/2005/8/layout/hProcess4"/>
    <dgm:cxn modelId="{119C0056-3FF6-41F9-8E48-BA0776184DAC}" type="presParOf" srcId="{652A7163-43D6-4CEF-B9CC-0B47B147BEEA}" destId="{09FACD2D-F271-4965-ADE8-EDDE917B8D4C}" srcOrd="3" destOrd="0" presId="urn:microsoft.com/office/officeart/2005/8/layout/hProcess4"/>
    <dgm:cxn modelId="{A0616DBE-B192-4CD7-A207-FD1243978949}" type="presParOf" srcId="{652A7163-43D6-4CEF-B9CC-0B47B147BEEA}" destId="{1C6EE2AA-140F-45E6-BCD9-68BE008E6339}" srcOrd="4" destOrd="0" presId="urn:microsoft.com/office/officeart/2005/8/layout/hProcess4"/>
    <dgm:cxn modelId="{3F547728-C3D7-457B-8B2D-91682EF04FF3}" type="presParOf" srcId="{1B5DC9BF-FE6A-40F9-9375-08163401135E}" destId="{CBC6FE9C-02F6-43B6-9B41-22C5407C59D8}" srcOrd="1" destOrd="0" presId="urn:microsoft.com/office/officeart/2005/8/layout/hProcess4"/>
    <dgm:cxn modelId="{43645E4C-7CEC-4F40-9DE2-11B44FAA6D26}" type="presParOf" srcId="{1B5DC9BF-FE6A-40F9-9375-08163401135E}" destId="{1A24A6DD-2CE1-4C94-B36C-C81E66107994}" srcOrd="2" destOrd="0" presId="urn:microsoft.com/office/officeart/2005/8/layout/hProcess4"/>
    <dgm:cxn modelId="{346AFAB3-B14C-4FB6-B690-A5732B560E37}" type="presParOf" srcId="{1A24A6DD-2CE1-4C94-B36C-C81E66107994}" destId="{56904786-43EB-4DE7-819F-54DA5ABF747B}" srcOrd="0" destOrd="0" presId="urn:microsoft.com/office/officeart/2005/8/layout/hProcess4"/>
    <dgm:cxn modelId="{2A94442A-6D4C-4EAC-A6DE-584FD090C3DA}" type="presParOf" srcId="{1A24A6DD-2CE1-4C94-B36C-C81E66107994}" destId="{05269DD2-93A3-489B-B599-B73321CB803B}" srcOrd="1" destOrd="0" presId="urn:microsoft.com/office/officeart/2005/8/layout/hProcess4"/>
    <dgm:cxn modelId="{DFA694E3-77D5-4197-B6E3-5F165C02C915}" type="presParOf" srcId="{1A24A6DD-2CE1-4C94-B36C-C81E66107994}" destId="{03F2F995-696E-45F1-8598-5B5B12967EAE}" srcOrd="2" destOrd="0" presId="urn:microsoft.com/office/officeart/2005/8/layout/hProcess4"/>
    <dgm:cxn modelId="{E0FDB2FA-FE02-44C0-8F72-2F297A502EE8}" type="presParOf" srcId="{1A24A6DD-2CE1-4C94-B36C-C81E66107994}" destId="{B82E9903-B4FD-4B8F-8F1A-F76D58EBCF80}" srcOrd="3" destOrd="0" presId="urn:microsoft.com/office/officeart/2005/8/layout/hProcess4"/>
    <dgm:cxn modelId="{C2666D0B-2BA1-497A-AE42-9AA9EE3D48B5}" type="presParOf" srcId="{1A24A6DD-2CE1-4C94-B36C-C81E66107994}" destId="{4DCD7A66-6E1C-4BA3-8B5A-5EC4A953952C}" srcOrd="4" destOrd="0" presId="urn:microsoft.com/office/officeart/2005/8/layout/hProcess4"/>
    <dgm:cxn modelId="{DAEDC9E0-FFB0-41D8-9D18-B4BC38C498EA}" type="presParOf" srcId="{1B5DC9BF-FE6A-40F9-9375-08163401135E}" destId="{7E1E1D2D-7C02-415E-8DBD-46C1CE787713}" srcOrd="3" destOrd="0" presId="urn:microsoft.com/office/officeart/2005/8/layout/hProcess4"/>
    <dgm:cxn modelId="{783C4365-C212-4A53-8679-06CEDC7D50A4}" type="presParOf" srcId="{1B5DC9BF-FE6A-40F9-9375-08163401135E}" destId="{F3CF9FCF-0192-4768-8207-7D0812CDC563}" srcOrd="4" destOrd="0" presId="urn:microsoft.com/office/officeart/2005/8/layout/hProcess4"/>
    <dgm:cxn modelId="{76641AED-9E6A-49B0-8BAA-03751E43F6D5}" type="presParOf" srcId="{F3CF9FCF-0192-4768-8207-7D0812CDC563}" destId="{193068E2-CCD5-40AE-A3EE-DC9262EF360C}" srcOrd="0" destOrd="0" presId="urn:microsoft.com/office/officeart/2005/8/layout/hProcess4"/>
    <dgm:cxn modelId="{0F28CBDF-74BB-4B35-AB49-51212591698C}" type="presParOf" srcId="{F3CF9FCF-0192-4768-8207-7D0812CDC563}" destId="{AE360599-D9B8-40A2-B749-E6C08FBCCD54}" srcOrd="1" destOrd="0" presId="urn:microsoft.com/office/officeart/2005/8/layout/hProcess4"/>
    <dgm:cxn modelId="{904FF4D9-94B9-4E00-B5FF-8A5081F4682A}" type="presParOf" srcId="{F3CF9FCF-0192-4768-8207-7D0812CDC563}" destId="{02B6D878-6F7B-4026-B3C5-A5826482B30A}" srcOrd="2" destOrd="0" presId="urn:microsoft.com/office/officeart/2005/8/layout/hProcess4"/>
    <dgm:cxn modelId="{C71C9D50-E45E-4C28-A3F7-392708D41131}" type="presParOf" srcId="{F3CF9FCF-0192-4768-8207-7D0812CDC563}" destId="{E87BEE49-0BE1-4F29-8BDF-414F94CEBE6B}" srcOrd="3" destOrd="0" presId="urn:microsoft.com/office/officeart/2005/8/layout/hProcess4"/>
    <dgm:cxn modelId="{91FB7849-CB99-46A3-A3C7-2063706EF9A7}" type="presParOf" srcId="{F3CF9FCF-0192-4768-8207-7D0812CDC563}" destId="{D7738DE4-A4DE-4CEE-8C9D-2F97B149CEC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E21EF9-0DC9-476F-B0A4-027CA5488C62}"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F230C5B8-148F-40C8-BF4D-24A7FA868B6E}">
      <dgm:prSet phldrT="[Metin]" custT="1"/>
      <dgm:spPr/>
      <dgm:t>
        <a:bodyPr/>
        <a:lstStyle/>
        <a:p>
          <a:r>
            <a:rPr lang="tr-TR" sz="2400" dirty="0">
              <a:latin typeface="Constantia" pitchFamily="18" charset="0"/>
            </a:rPr>
            <a:t>Tutanak</a:t>
          </a:r>
        </a:p>
      </dgm:t>
    </dgm:pt>
    <dgm:pt modelId="{CCD4A74F-9DFD-4BD0-B0B7-FC507040F6D9}" type="parTrans" cxnId="{0408510D-B0AD-427E-A198-A9E80E2856E4}">
      <dgm:prSet/>
      <dgm:spPr/>
      <dgm:t>
        <a:bodyPr/>
        <a:lstStyle/>
        <a:p>
          <a:endParaRPr lang="tr-TR"/>
        </a:p>
      </dgm:t>
    </dgm:pt>
    <dgm:pt modelId="{BD1BA387-19ED-4808-82B3-23326D99D0DC}" type="sibTrans" cxnId="{0408510D-B0AD-427E-A198-A9E80E2856E4}">
      <dgm:prSet/>
      <dgm:spPr/>
      <dgm:t>
        <a:bodyPr/>
        <a:lstStyle/>
        <a:p>
          <a:endParaRPr lang="tr-TR"/>
        </a:p>
      </dgm:t>
    </dgm:pt>
    <dgm:pt modelId="{138C40E6-E313-457B-A12C-126011E785A9}">
      <dgm:prSet custT="1"/>
      <dgm:spPr/>
      <dgm:t>
        <a:bodyPr/>
        <a:lstStyle/>
        <a:p>
          <a:r>
            <a:rPr lang="tr-TR" sz="2400" dirty="0">
              <a:latin typeface="Constantia" pitchFamily="18" charset="0"/>
            </a:rPr>
            <a:t>İşyeri Hekimliğine</a:t>
          </a:r>
        </a:p>
      </dgm:t>
    </dgm:pt>
    <dgm:pt modelId="{34C170A6-3F9C-45A6-9BE1-57948DEDF81D}" type="parTrans" cxnId="{CCD24FC3-B7EE-4F6B-B571-0D989FBA644D}">
      <dgm:prSet/>
      <dgm:spPr/>
      <dgm:t>
        <a:bodyPr/>
        <a:lstStyle/>
        <a:p>
          <a:endParaRPr lang="tr-TR"/>
        </a:p>
      </dgm:t>
    </dgm:pt>
    <dgm:pt modelId="{5D77530F-CC49-4409-B308-03CF13500858}" type="sibTrans" cxnId="{CCD24FC3-B7EE-4F6B-B571-0D989FBA644D}">
      <dgm:prSet/>
      <dgm:spPr/>
      <dgm:t>
        <a:bodyPr/>
        <a:lstStyle/>
        <a:p>
          <a:endParaRPr lang="tr-TR"/>
        </a:p>
      </dgm:t>
    </dgm:pt>
    <dgm:pt modelId="{5101F865-305E-47BC-BCCA-030327B7AD7C}">
      <dgm:prSet custT="1"/>
      <dgm:spPr/>
      <dgm:t>
        <a:bodyPr/>
        <a:lstStyle/>
        <a:p>
          <a:r>
            <a:rPr lang="tr-TR" sz="2400" dirty="0">
              <a:latin typeface="Constantia" pitchFamily="18" charset="0"/>
            </a:rPr>
            <a:t>Çalışanın şikayetine yönelik ilgili branş Konsültasyonu</a:t>
          </a:r>
        </a:p>
      </dgm:t>
    </dgm:pt>
    <dgm:pt modelId="{2CF09D1F-30C2-4F58-9F26-803732ECC311}" type="parTrans" cxnId="{C228C0C5-E088-45AC-9C01-4A65492605A7}">
      <dgm:prSet/>
      <dgm:spPr/>
      <dgm:t>
        <a:bodyPr/>
        <a:lstStyle/>
        <a:p>
          <a:endParaRPr lang="tr-TR"/>
        </a:p>
      </dgm:t>
    </dgm:pt>
    <dgm:pt modelId="{F168656B-EF1F-4302-A20C-57E644CC47F2}" type="sibTrans" cxnId="{C228C0C5-E088-45AC-9C01-4A65492605A7}">
      <dgm:prSet/>
      <dgm:spPr/>
      <dgm:t>
        <a:bodyPr/>
        <a:lstStyle/>
        <a:p>
          <a:endParaRPr lang="tr-TR"/>
        </a:p>
      </dgm:t>
    </dgm:pt>
    <dgm:pt modelId="{DAD5900D-3EB2-4D5B-8E60-72650EACBC14}">
      <dgm:prSet custT="1"/>
      <dgm:spPr/>
      <dgm:t>
        <a:bodyPr/>
        <a:lstStyle/>
        <a:p>
          <a:r>
            <a:rPr lang="tr-TR" sz="2400" dirty="0" err="1">
              <a:latin typeface="Constantia" panose="02030602050306030303" pitchFamily="18" charset="0"/>
            </a:rPr>
            <a:t>Materyovijilans</a:t>
          </a:r>
          <a:r>
            <a:rPr lang="tr-TR" sz="2400" dirty="0">
              <a:latin typeface="Constantia" panose="02030602050306030303" pitchFamily="18" charset="0"/>
            </a:rPr>
            <a:t> Bildirimi</a:t>
          </a:r>
        </a:p>
      </dgm:t>
    </dgm:pt>
    <dgm:pt modelId="{4C0384E3-6AE9-46E4-A110-D45D9698BFE7}" type="parTrans" cxnId="{8B25B17B-0C02-427F-BB1C-9227DEA4965A}">
      <dgm:prSet/>
      <dgm:spPr/>
      <dgm:t>
        <a:bodyPr/>
        <a:lstStyle/>
        <a:p>
          <a:endParaRPr lang="tr-TR"/>
        </a:p>
      </dgm:t>
    </dgm:pt>
    <dgm:pt modelId="{424D5D2C-FC38-41EF-B6D6-ECFEA08D11B7}" type="sibTrans" cxnId="{8B25B17B-0C02-427F-BB1C-9227DEA4965A}">
      <dgm:prSet/>
      <dgm:spPr/>
      <dgm:t>
        <a:bodyPr/>
        <a:lstStyle/>
        <a:p>
          <a:endParaRPr lang="tr-TR"/>
        </a:p>
      </dgm:t>
    </dgm:pt>
    <dgm:pt modelId="{67B26EC6-D8F3-4FE0-A0F4-6147CC9A3B3B}" type="pres">
      <dgm:prSet presAssocID="{BDE21EF9-0DC9-476F-B0A4-027CA5488C62}" presName="Name0" presStyleCnt="0">
        <dgm:presLayoutVars>
          <dgm:chMax val="7"/>
          <dgm:chPref val="7"/>
          <dgm:dir/>
        </dgm:presLayoutVars>
      </dgm:prSet>
      <dgm:spPr/>
    </dgm:pt>
    <dgm:pt modelId="{D2C01931-1CA2-4F99-A915-A43B90574F5A}" type="pres">
      <dgm:prSet presAssocID="{BDE21EF9-0DC9-476F-B0A4-027CA5488C62}" presName="Name1" presStyleCnt="0"/>
      <dgm:spPr/>
    </dgm:pt>
    <dgm:pt modelId="{6A8BA0BE-02D0-4F9B-BC89-BFCEBEE58A72}" type="pres">
      <dgm:prSet presAssocID="{BDE21EF9-0DC9-476F-B0A4-027CA5488C62}" presName="cycle" presStyleCnt="0"/>
      <dgm:spPr/>
    </dgm:pt>
    <dgm:pt modelId="{4C327B91-487C-4733-B170-9DAF39E1C20F}" type="pres">
      <dgm:prSet presAssocID="{BDE21EF9-0DC9-476F-B0A4-027CA5488C62}" presName="srcNode" presStyleLbl="node1" presStyleIdx="0" presStyleCnt="4"/>
      <dgm:spPr/>
    </dgm:pt>
    <dgm:pt modelId="{4CCA598A-A453-4AED-A3B2-06A1862ABFED}" type="pres">
      <dgm:prSet presAssocID="{BDE21EF9-0DC9-476F-B0A4-027CA5488C62}" presName="conn" presStyleLbl="parChTrans1D2" presStyleIdx="0" presStyleCnt="1"/>
      <dgm:spPr/>
    </dgm:pt>
    <dgm:pt modelId="{EB4255D2-E848-43B4-A2F0-6B2140065950}" type="pres">
      <dgm:prSet presAssocID="{BDE21EF9-0DC9-476F-B0A4-027CA5488C62}" presName="extraNode" presStyleLbl="node1" presStyleIdx="0" presStyleCnt="4"/>
      <dgm:spPr/>
    </dgm:pt>
    <dgm:pt modelId="{C9010799-A5F1-4DBA-8166-4D8165D59B81}" type="pres">
      <dgm:prSet presAssocID="{BDE21EF9-0DC9-476F-B0A4-027CA5488C62}" presName="dstNode" presStyleLbl="node1" presStyleIdx="0" presStyleCnt="4"/>
      <dgm:spPr/>
    </dgm:pt>
    <dgm:pt modelId="{6CE57521-D2E0-47E4-B4A1-B0B708C500F0}" type="pres">
      <dgm:prSet presAssocID="{F230C5B8-148F-40C8-BF4D-24A7FA868B6E}" presName="text_1" presStyleLbl="node1" presStyleIdx="0" presStyleCnt="4">
        <dgm:presLayoutVars>
          <dgm:bulletEnabled val="1"/>
        </dgm:presLayoutVars>
      </dgm:prSet>
      <dgm:spPr/>
    </dgm:pt>
    <dgm:pt modelId="{B3FD15A2-3717-4BAD-B750-350453DBBC48}" type="pres">
      <dgm:prSet presAssocID="{F230C5B8-148F-40C8-BF4D-24A7FA868B6E}" presName="accent_1" presStyleCnt="0"/>
      <dgm:spPr/>
    </dgm:pt>
    <dgm:pt modelId="{ABE585F1-FC06-44F7-A35B-3EBD5C3BB07A}" type="pres">
      <dgm:prSet presAssocID="{F230C5B8-148F-40C8-BF4D-24A7FA868B6E}" presName="accentRepeatNode" presStyleLbl="solidFgAcc1" presStyleIdx="0" presStyleCnt="4"/>
      <dgm:spPr/>
    </dgm:pt>
    <dgm:pt modelId="{737DC84D-687F-49FB-BA2E-2F7F44D501C5}" type="pres">
      <dgm:prSet presAssocID="{138C40E6-E313-457B-A12C-126011E785A9}" presName="text_2" presStyleLbl="node1" presStyleIdx="1" presStyleCnt="4">
        <dgm:presLayoutVars>
          <dgm:bulletEnabled val="1"/>
        </dgm:presLayoutVars>
      </dgm:prSet>
      <dgm:spPr/>
    </dgm:pt>
    <dgm:pt modelId="{DF013816-A719-4BA3-9022-B2CC670436CC}" type="pres">
      <dgm:prSet presAssocID="{138C40E6-E313-457B-A12C-126011E785A9}" presName="accent_2" presStyleCnt="0"/>
      <dgm:spPr/>
    </dgm:pt>
    <dgm:pt modelId="{738D6C56-8B5B-432C-A4DF-97D2F0F87841}" type="pres">
      <dgm:prSet presAssocID="{138C40E6-E313-457B-A12C-126011E785A9}" presName="accentRepeatNode" presStyleLbl="solidFgAcc1" presStyleIdx="1" presStyleCnt="4"/>
      <dgm:spPr/>
    </dgm:pt>
    <dgm:pt modelId="{96E61F8F-A2CD-4A28-9DEE-880FB988D60B}" type="pres">
      <dgm:prSet presAssocID="{5101F865-305E-47BC-BCCA-030327B7AD7C}" presName="text_3" presStyleLbl="node1" presStyleIdx="2" presStyleCnt="4">
        <dgm:presLayoutVars>
          <dgm:bulletEnabled val="1"/>
        </dgm:presLayoutVars>
      </dgm:prSet>
      <dgm:spPr/>
    </dgm:pt>
    <dgm:pt modelId="{4BF2F4D1-E53C-4F90-AFB3-54FACEB086EF}" type="pres">
      <dgm:prSet presAssocID="{5101F865-305E-47BC-BCCA-030327B7AD7C}" presName="accent_3" presStyleCnt="0"/>
      <dgm:spPr/>
    </dgm:pt>
    <dgm:pt modelId="{FB7DF1D9-AA87-4E3E-A098-416C70FC39D3}" type="pres">
      <dgm:prSet presAssocID="{5101F865-305E-47BC-BCCA-030327B7AD7C}" presName="accentRepeatNode" presStyleLbl="solidFgAcc1" presStyleIdx="2" presStyleCnt="4"/>
      <dgm:spPr/>
    </dgm:pt>
    <dgm:pt modelId="{87B2CB28-352D-400E-B464-4F1FD46FCB44}" type="pres">
      <dgm:prSet presAssocID="{DAD5900D-3EB2-4D5B-8E60-72650EACBC14}" presName="text_4" presStyleLbl="node1" presStyleIdx="3" presStyleCnt="4">
        <dgm:presLayoutVars>
          <dgm:bulletEnabled val="1"/>
        </dgm:presLayoutVars>
      </dgm:prSet>
      <dgm:spPr/>
    </dgm:pt>
    <dgm:pt modelId="{D27F03C3-BD0D-44D6-B743-EC063B0F5A52}" type="pres">
      <dgm:prSet presAssocID="{DAD5900D-3EB2-4D5B-8E60-72650EACBC14}" presName="accent_4" presStyleCnt="0"/>
      <dgm:spPr/>
    </dgm:pt>
    <dgm:pt modelId="{F6155079-3C58-4078-952B-3A79B30777D7}" type="pres">
      <dgm:prSet presAssocID="{DAD5900D-3EB2-4D5B-8E60-72650EACBC14}" presName="accentRepeatNode" presStyleLbl="solidFgAcc1" presStyleIdx="3" presStyleCnt="4"/>
      <dgm:spPr/>
    </dgm:pt>
  </dgm:ptLst>
  <dgm:cxnLst>
    <dgm:cxn modelId="{0408510D-B0AD-427E-A198-A9E80E2856E4}" srcId="{BDE21EF9-0DC9-476F-B0A4-027CA5488C62}" destId="{F230C5B8-148F-40C8-BF4D-24A7FA868B6E}" srcOrd="0" destOrd="0" parTransId="{CCD4A74F-9DFD-4BD0-B0B7-FC507040F6D9}" sibTransId="{BD1BA387-19ED-4808-82B3-23326D99D0DC}"/>
    <dgm:cxn modelId="{4C02AF32-FFE9-401A-B50B-4A3D3EBF0D6E}" type="presOf" srcId="{F230C5B8-148F-40C8-BF4D-24A7FA868B6E}" destId="{6CE57521-D2E0-47E4-B4A1-B0B708C500F0}" srcOrd="0" destOrd="0" presId="urn:microsoft.com/office/officeart/2008/layout/VerticalCurvedList"/>
    <dgm:cxn modelId="{8B25B17B-0C02-427F-BB1C-9227DEA4965A}" srcId="{BDE21EF9-0DC9-476F-B0A4-027CA5488C62}" destId="{DAD5900D-3EB2-4D5B-8E60-72650EACBC14}" srcOrd="3" destOrd="0" parTransId="{4C0384E3-6AE9-46E4-A110-D45D9698BFE7}" sibTransId="{424D5D2C-FC38-41EF-B6D6-ECFEA08D11B7}"/>
    <dgm:cxn modelId="{0CCE249B-D93D-45A0-8164-FDC256EC8DB9}" type="presOf" srcId="{BDE21EF9-0DC9-476F-B0A4-027CA5488C62}" destId="{67B26EC6-D8F3-4FE0-A0F4-6147CC9A3B3B}" srcOrd="0" destOrd="0" presId="urn:microsoft.com/office/officeart/2008/layout/VerticalCurvedList"/>
    <dgm:cxn modelId="{3EF48FAE-23F6-41A4-A4BF-751E560A9E38}" type="presOf" srcId="{DAD5900D-3EB2-4D5B-8E60-72650EACBC14}" destId="{87B2CB28-352D-400E-B464-4F1FD46FCB44}" srcOrd="0" destOrd="0" presId="urn:microsoft.com/office/officeart/2008/layout/VerticalCurvedList"/>
    <dgm:cxn modelId="{1B3118B2-984F-49E9-8CC1-9FD9ACD2B79D}" type="presOf" srcId="{138C40E6-E313-457B-A12C-126011E785A9}" destId="{737DC84D-687F-49FB-BA2E-2F7F44D501C5}" srcOrd="0" destOrd="0" presId="urn:microsoft.com/office/officeart/2008/layout/VerticalCurvedList"/>
    <dgm:cxn modelId="{CCD24FC3-B7EE-4F6B-B571-0D989FBA644D}" srcId="{BDE21EF9-0DC9-476F-B0A4-027CA5488C62}" destId="{138C40E6-E313-457B-A12C-126011E785A9}" srcOrd="1" destOrd="0" parTransId="{34C170A6-3F9C-45A6-9BE1-57948DEDF81D}" sibTransId="{5D77530F-CC49-4409-B308-03CF13500858}"/>
    <dgm:cxn modelId="{C228C0C5-E088-45AC-9C01-4A65492605A7}" srcId="{BDE21EF9-0DC9-476F-B0A4-027CA5488C62}" destId="{5101F865-305E-47BC-BCCA-030327B7AD7C}" srcOrd="2" destOrd="0" parTransId="{2CF09D1F-30C2-4F58-9F26-803732ECC311}" sibTransId="{F168656B-EF1F-4302-A20C-57E644CC47F2}"/>
    <dgm:cxn modelId="{43DB9AE6-1EF8-4701-84B6-BC5B56AF54F0}" type="presOf" srcId="{5101F865-305E-47BC-BCCA-030327B7AD7C}" destId="{96E61F8F-A2CD-4A28-9DEE-880FB988D60B}" srcOrd="0" destOrd="0" presId="urn:microsoft.com/office/officeart/2008/layout/VerticalCurvedList"/>
    <dgm:cxn modelId="{C7A6BAF4-00FA-4D00-B5B4-3DA94FB0C021}" type="presOf" srcId="{BD1BA387-19ED-4808-82B3-23326D99D0DC}" destId="{4CCA598A-A453-4AED-A3B2-06A1862ABFED}" srcOrd="0" destOrd="0" presId="urn:microsoft.com/office/officeart/2008/layout/VerticalCurvedList"/>
    <dgm:cxn modelId="{07459E53-155E-48C8-B7F4-8DE86F05F862}" type="presParOf" srcId="{67B26EC6-D8F3-4FE0-A0F4-6147CC9A3B3B}" destId="{D2C01931-1CA2-4F99-A915-A43B90574F5A}" srcOrd="0" destOrd="0" presId="urn:microsoft.com/office/officeart/2008/layout/VerticalCurvedList"/>
    <dgm:cxn modelId="{ACE0049D-45A3-4CA0-ACE8-A1E15459AA37}" type="presParOf" srcId="{D2C01931-1CA2-4F99-A915-A43B90574F5A}" destId="{6A8BA0BE-02D0-4F9B-BC89-BFCEBEE58A72}" srcOrd="0" destOrd="0" presId="urn:microsoft.com/office/officeart/2008/layout/VerticalCurvedList"/>
    <dgm:cxn modelId="{60FFB09E-EBFB-4A62-BA82-2F8348B8EF6B}" type="presParOf" srcId="{6A8BA0BE-02D0-4F9B-BC89-BFCEBEE58A72}" destId="{4C327B91-487C-4733-B170-9DAF39E1C20F}" srcOrd="0" destOrd="0" presId="urn:microsoft.com/office/officeart/2008/layout/VerticalCurvedList"/>
    <dgm:cxn modelId="{7BAFA831-E4D1-4339-903F-15B97AB2101A}" type="presParOf" srcId="{6A8BA0BE-02D0-4F9B-BC89-BFCEBEE58A72}" destId="{4CCA598A-A453-4AED-A3B2-06A1862ABFED}" srcOrd="1" destOrd="0" presId="urn:microsoft.com/office/officeart/2008/layout/VerticalCurvedList"/>
    <dgm:cxn modelId="{FBF6E0E1-F586-41CF-9ADD-407B3FD86F6A}" type="presParOf" srcId="{6A8BA0BE-02D0-4F9B-BC89-BFCEBEE58A72}" destId="{EB4255D2-E848-43B4-A2F0-6B2140065950}" srcOrd="2" destOrd="0" presId="urn:microsoft.com/office/officeart/2008/layout/VerticalCurvedList"/>
    <dgm:cxn modelId="{52B53AA0-B627-4825-9725-6641FD736B7F}" type="presParOf" srcId="{6A8BA0BE-02D0-4F9B-BC89-BFCEBEE58A72}" destId="{C9010799-A5F1-4DBA-8166-4D8165D59B81}" srcOrd="3" destOrd="0" presId="urn:microsoft.com/office/officeart/2008/layout/VerticalCurvedList"/>
    <dgm:cxn modelId="{BDEACFF6-BB19-4573-B6D8-D5699D23D5C7}" type="presParOf" srcId="{D2C01931-1CA2-4F99-A915-A43B90574F5A}" destId="{6CE57521-D2E0-47E4-B4A1-B0B708C500F0}" srcOrd="1" destOrd="0" presId="urn:microsoft.com/office/officeart/2008/layout/VerticalCurvedList"/>
    <dgm:cxn modelId="{7C5AB01E-35C8-470D-BB28-F7583B476512}" type="presParOf" srcId="{D2C01931-1CA2-4F99-A915-A43B90574F5A}" destId="{B3FD15A2-3717-4BAD-B750-350453DBBC48}" srcOrd="2" destOrd="0" presId="urn:microsoft.com/office/officeart/2008/layout/VerticalCurvedList"/>
    <dgm:cxn modelId="{440CDFF7-762B-4A4D-B0BC-2AA4C251F4FC}" type="presParOf" srcId="{B3FD15A2-3717-4BAD-B750-350453DBBC48}" destId="{ABE585F1-FC06-44F7-A35B-3EBD5C3BB07A}" srcOrd="0" destOrd="0" presId="urn:microsoft.com/office/officeart/2008/layout/VerticalCurvedList"/>
    <dgm:cxn modelId="{A6553562-B05D-4692-B37E-4C1A247D4653}" type="presParOf" srcId="{D2C01931-1CA2-4F99-A915-A43B90574F5A}" destId="{737DC84D-687F-49FB-BA2E-2F7F44D501C5}" srcOrd="3" destOrd="0" presId="urn:microsoft.com/office/officeart/2008/layout/VerticalCurvedList"/>
    <dgm:cxn modelId="{B6BEA0D2-26CF-4299-9F16-AF4B08C92765}" type="presParOf" srcId="{D2C01931-1CA2-4F99-A915-A43B90574F5A}" destId="{DF013816-A719-4BA3-9022-B2CC670436CC}" srcOrd="4" destOrd="0" presId="urn:microsoft.com/office/officeart/2008/layout/VerticalCurvedList"/>
    <dgm:cxn modelId="{A280A98A-3846-4590-AABA-FBAB69A7F4F8}" type="presParOf" srcId="{DF013816-A719-4BA3-9022-B2CC670436CC}" destId="{738D6C56-8B5B-432C-A4DF-97D2F0F87841}" srcOrd="0" destOrd="0" presId="urn:microsoft.com/office/officeart/2008/layout/VerticalCurvedList"/>
    <dgm:cxn modelId="{1C64D55E-8A2C-4965-AF53-916DDFB4FD6D}" type="presParOf" srcId="{D2C01931-1CA2-4F99-A915-A43B90574F5A}" destId="{96E61F8F-A2CD-4A28-9DEE-880FB988D60B}" srcOrd="5" destOrd="0" presId="urn:microsoft.com/office/officeart/2008/layout/VerticalCurvedList"/>
    <dgm:cxn modelId="{9090FA3C-B280-42EA-A1C6-244F939BF932}" type="presParOf" srcId="{D2C01931-1CA2-4F99-A915-A43B90574F5A}" destId="{4BF2F4D1-E53C-4F90-AFB3-54FACEB086EF}" srcOrd="6" destOrd="0" presId="urn:microsoft.com/office/officeart/2008/layout/VerticalCurvedList"/>
    <dgm:cxn modelId="{E425E46F-8CE8-4532-9BE1-808EECE25890}" type="presParOf" srcId="{4BF2F4D1-E53C-4F90-AFB3-54FACEB086EF}" destId="{FB7DF1D9-AA87-4E3E-A098-416C70FC39D3}" srcOrd="0" destOrd="0" presId="urn:microsoft.com/office/officeart/2008/layout/VerticalCurvedList"/>
    <dgm:cxn modelId="{9FA3FA99-E3A0-4665-B4D5-5430554424BF}" type="presParOf" srcId="{D2C01931-1CA2-4F99-A915-A43B90574F5A}" destId="{87B2CB28-352D-400E-B464-4F1FD46FCB44}" srcOrd="7" destOrd="0" presId="urn:microsoft.com/office/officeart/2008/layout/VerticalCurvedList"/>
    <dgm:cxn modelId="{7ABE9E7B-26C6-48D9-8715-EC979F83DA1C}" type="presParOf" srcId="{D2C01931-1CA2-4F99-A915-A43B90574F5A}" destId="{D27F03C3-BD0D-44D6-B743-EC063B0F5A52}" srcOrd="8" destOrd="0" presId="urn:microsoft.com/office/officeart/2008/layout/VerticalCurvedList"/>
    <dgm:cxn modelId="{A5CBF98A-9034-4C40-ABE4-80EF19776316}" type="presParOf" srcId="{D27F03C3-BD0D-44D6-B743-EC063B0F5A52}" destId="{F6155079-3C58-4078-952B-3A79B30777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A08DF-F121-42DF-8EA7-149C37640139}">
      <dsp:nvSpPr>
        <dsp:cNvPr id="0" name=""/>
        <dsp:cNvSpPr/>
      </dsp:nvSpPr>
      <dsp:spPr>
        <a:xfrm>
          <a:off x="4714" y="118968"/>
          <a:ext cx="1807368" cy="5852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Constantia" panose="02030602050306030303" pitchFamily="18" charset="0"/>
            </a:rPr>
            <a:t>Açık İhale Usulü (19. madde)</a:t>
          </a:r>
        </a:p>
      </dsp:txBody>
      <dsp:txXfrm>
        <a:off x="4714" y="118968"/>
        <a:ext cx="1807368" cy="585243"/>
      </dsp:txXfrm>
    </dsp:sp>
    <dsp:sp modelId="{9F987BB9-AAF9-4154-BEF1-50917A0E5BBA}">
      <dsp:nvSpPr>
        <dsp:cNvPr id="0" name=""/>
        <dsp:cNvSpPr/>
      </dsp:nvSpPr>
      <dsp:spPr>
        <a:xfrm>
          <a:off x="4714" y="704211"/>
          <a:ext cx="1807368" cy="32281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altLang="tr-TR" sz="1400" b="0" kern="1200" dirty="0">
              <a:latin typeface="Constantia" panose="02030602050306030303" pitchFamily="18" charset="0"/>
            </a:rPr>
            <a:t>Tüm satın alma faaliyetlerinde açık ihale usulünün uygulanması esastır.</a:t>
          </a:r>
          <a:endParaRPr lang="tr-TR" sz="1400" b="0" kern="1200" dirty="0">
            <a:latin typeface="Constantia" panose="02030602050306030303" pitchFamily="18" charset="0"/>
          </a:endParaRPr>
        </a:p>
        <a:p>
          <a:pPr marL="114300" lvl="1" indent="-114300" algn="l" defTabSz="622300">
            <a:lnSpc>
              <a:spcPct val="90000"/>
            </a:lnSpc>
            <a:spcBef>
              <a:spcPct val="0"/>
            </a:spcBef>
            <a:spcAft>
              <a:spcPct val="15000"/>
            </a:spcAft>
            <a:buChar char="•"/>
          </a:pPr>
          <a:r>
            <a:rPr lang="tr-TR" sz="1400" b="0" kern="1200" dirty="0">
              <a:latin typeface="Constantia" panose="02030602050306030303" pitchFamily="18" charset="0"/>
            </a:rPr>
            <a:t>Ödeneği bulunmayan hiçbir iş için ihaleye çıkılamaz. (4734/Temel İlkeler Md.:5)</a:t>
          </a:r>
        </a:p>
        <a:p>
          <a:pPr marL="114300" lvl="1" indent="-114300" algn="l" defTabSz="622300">
            <a:lnSpc>
              <a:spcPct val="90000"/>
            </a:lnSpc>
            <a:spcBef>
              <a:spcPct val="0"/>
            </a:spcBef>
            <a:spcAft>
              <a:spcPct val="15000"/>
            </a:spcAft>
            <a:buChar char="•"/>
          </a:pPr>
          <a:r>
            <a:rPr lang="tr-TR" altLang="tr-TR" sz="1400" b="0" kern="1200" dirty="0">
              <a:latin typeface="Constantia" panose="02030602050306030303" pitchFamily="18" charset="0"/>
            </a:rPr>
            <a:t>En az 4 aylık ihtiyaçlar,</a:t>
          </a:r>
        </a:p>
        <a:p>
          <a:pPr marL="114300" lvl="1" indent="-114300" algn="l" defTabSz="622300">
            <a:lnSpc>
              <a:spcPct val="90000"/>
            </a:lnSpc>
            <a:spcBef>
              <a:spcPct val="0"/>
            </a:spcBef>
            <a:spcAft>
              <a:spcPct val="15000"/>
            </a:spcAft>
            <a:buChar char="•"/>
          </a:pPr>
          <a:r>
            <a:rPr lang="tr-TR" altLang="tr-TR" sz="1400" b="0" kern="1200" dirty="0">
              <a:latin typeface="Constantia" panose="02030602050306030303" pitchFamily="18" charset="0"/>
            </a:rPr>
            <a:t>Satın alma işlemleri yaklaşık 3 ay…</a:t>
          </a:r>
        </a:p>
      </dsp:txBody>
      <dsp:txXfrm>
        <a:off x="4714" y="704211"/>
        <a:ext cx="1807368" cy="3228120"/>
      </dsp:txXfrm>
    </dsp:sp>
    <dsp:sp modelId="{683F7D1D-5728-4CFB-843F-67D4A0FA2954}">
      <dsp:nvSpPr>
        <dsp:cNvPr id="0" name=""/>
        <dsp:cNvSpPr/>
      </dsp:nvSpPr>
      <dsp:spPr>
        <a:xfrm>
          <a:off x="2065115" y="118968"/>
          <a:ext cx="1807368" cy="58524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Constantia" panose="02030602050306030303" pitchFamily="18" charset="0"/>
            </a:rPr>
            <a:t>Pazarlık Usulü </a:t>
          </a:r>
        </a:p>
        <a:p>
          <a:pPr marL="0" lvl="0" indent="0" algn="ctr" defTabSz="622300">
            <a:lnSpc>
              <a:spcPct val="90000"/>
            </a:lnSpc>
            <a:spcBef>
              <a:spcPct val="0"/>
            </a:spcBef>
            <a:spcAft>
              <a:spcPct val="35000"/>
            </a:spcAft>
            <a:buNone/>
          </a:pPr>
          <a:r>
            <a:rPr lang="tr-TR" sz="1400" b="1" kern="1200" dirty="0">
              <a:latin typeface="Constantia" panose="02030602050306030303" pitchFamily="18" charset="0"/>
            </a:rPr>
            <a:t>(21. madde)</a:t>
          </a:r>
        </a:p>
      </dsp:txBody>
      <dsp:txXfrm>
        <a:off x="2065115" y="118968"/>
        <a:ext cx="1807368" cy="585243"/>
      </dsp:txXfrm>
    </dsp:sp>
    <dsp:sp modelId="{DC916C95-D391-41D9-AA32-64A499D16AE5}">
      <dsp:nvSpPr>
        <dsp:cNvPr id="0" name=""/>
        <dsp:cNvSpPr/>
      </dsp:nvSpPr>
      <dsp:spPr>
        <a:xfrm>
          <a:off x="2065115" y="704211"/>
          <a:ext cx="1807368" cy="32281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b="0" i="0" kern="1200" dirty="0">
              <a:latin typeface="Constantia" panose="02030602050306030303" pitchFamily="18" charset="0"/>
            </a:rPr>
            <a:t>İhale sonucunda teklif çıkmaması</a:t>
          </a:r>
          <a:endParaRPr lang="tr-TR" sz="1400" b="0" kern="1200" dirty="0">
            <a:latin typeface="Constantia" panose="02030602050306030303" pitchFamily="18" charset="0"/>
          </a:endParaRPr>
        </a:p>
        <a:p>
          <a:pPr marL="114300" lvl="1" indent="-114300" algn="l" defTabSz="622300">
            <a:lnSpc>
              <a:spcPct val="90000"/>
            </a:lnSpc>
            <a:spcBef>
              <a:spcPct val="0"/>
            </a:spcBef>
            <a:spcAft>
              <a:spcPct val="15000"/>
            </a:spcAft>
            <a:buChar char="•"/>
          </a:pPr>
          <a:r>
            <a:rPr lang="tr-TR" sz="1400" b="0" i="0" kern="1200" dirty="0">
              <a:latin typeface="Constantia" panose="02030602050306030303" pitchFamily="18" charset="0"/>
            </a:rPr>
            <a:t>S</a:t>
          </a:r>
          <a:r>
            <a:rPr lang="fi-FI" sz="1400" b="0" i="0" kern="1200" dirty="0">
              <a:latin typeface="Constantia" panose="02030602050306030303" pitchFamily="18" charset="0"/>
            </a:rPr>
            <a:t>eri üretime konu olmayan nitelikte</a:t>
          </a:r>
          <a:endParaRPr lang="tr-TR" sz="1400" b="0" kern="1200" dirty="0">
            <a:latin typeface="Constantia" panose="02030602050306030303" pitchFamily="18" charset="0"/>
          </a:endParaRPr>
        </a:p>
        <a:p>
          <a:pPr marL="114300" lvl="1" indent="-114300" algn="l" defTabSz="622300">
            <a:lnSpc>
              <a:spcPct val="90000"/>
            </a:lnSpc>
            <a:spcBef>
              <a:spcPct val="0"/>
            </a:spcBef>
            <a:spcAft>
              <a:spcPct val="15000"/>
            </a:spcAft>
            <a:buChar char="•"/>
          </a:pPr>
          <a:r>
            <a:rPr lang="fi-FI" sz="1400" b="0" i="0" kern="1200" dirty="0">
              <a:latin typeface="Constantia" panose="02030602050306030303" pitchFamily="18" charset="0"/>
            </a:rPr>
            <a:t> </a:t>
          </a:r>
          <a:r>
            <a:rPr lang="tr-TR" sz="1400" b="0" kern="1200" dirty="0">
              <a:latin typeface="Constantia" panose="02030602050306030303" pitchFamily="18" charset="0"/>
            </a:rPr>
            <a:t>Öngörülemez aciliyet</a:t>
          </a:r>
        </a:p>
        <a:p>
          <a:pPr marL="114300" lvl="1" indent="-114300" algn="l" defTabSz="622300">
            <a:lnSpc>
              <a:spcPct val="90000"/>
            </a:lnSpc>
            <a:spcBef>
              <a:spcPct val="0"/>
            </a:spcBef>
            <a:spcAft>
              <a:spcPct val="15000"/>
            </a:spcAft>
            <a:buChar char="•"/>
          </a:pPr>
          <a:r>
            <a:rPr lang="tr-TR" sz="1400" b="0" kern="1200" dirty="0">
              <a:latin typeface="Constantia" panose="02030602050306030303" pitchFamily="18" charset="0"/>
            </a:rPr>
            <a:t>Zorunlu durumlarda</a:t>
          </a:r>
        </a:p>
        <a:p>
          <a:pPr marL="114300" lvl="1" indent="-114300" algn="l" defTabSz="622300">
            <a:lnSpc>
              <a:spcPct val="90000"/>
            </a:lnSpc>
            <a:spcBef>
              <a:spcPct val="0"/>
            </a:spcBef>
            <a:spcAft>
              <a:spcPct val="15000"/>
            </a:spcAft>
            <a:buChar char="•"/>
          </a:pPr>
          <a:r>
            <a:rPr lang="tr-TR" sz="1400" b="0" kern="1200" dirty="0">
              <a:latin typeface="Constantia" panose="02030602050306030303" pitchFamily="18" charset="0"/>
            </a:rPr>
            <a:t>İlansız</a:t>
          </a:r>
        </a:p>
      </dsp:txBody>
      <dsp:txXfrm>
        <a:off x="2065115" y="704211"/>
        <a:ext cx="1807368" cy="3228120"/>
      </dsp:txXfrm>
    </dsp:sp>
    <dsp:sp modelId="{F1EC2F9F-755A-4AE8-AE4C-B24D7EBE8DBA}">
      <dsp:nvSpPr>
        <dsp:cNvPr id="0" name=""/>
        <dsp:cNvSpPr/>
      </dsp:nvSpPr>
      <dsp:spPr>
        <a:xfrm>
          <a:off x="4125515" y="118968"/>
          <a:ext cx="1807368" cy="58524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Constantia" panose="02030602050306030303" pitchFamily="18" charset="0"/>
            </a:rPr>
            <a:t>Doğrudan Temin (22. madde)</a:t>
          </a:r>
        </a:p>
      </dsp:txBody>
      <dsp:txXfrm>
        <a:off x="4125515" y="118968"/>
        <a:ext cx="1807368" cy="585243"/>
      </dsp:txXfrm>
    </dsp:sp>
    <dsp:sp modelId="{721DDD4B-FCF8-433D-9182-6E38BF221B6F}">
      <dsp:nvSpPr>
        <dsp:cNvPr id="0" name=""/>
        <dsp:cNvSpPr/>
      </dsp:nvSpPr>
      <dsp:spPr>
        <a:xfrm>
          <a:off x="4125515" y="704211"/>
          <a:ext cx="1807368" cy="32281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a:latin typeface="Constantia" panose="02030602050306030303" pitchFamily="18" charset="0"/>
            </a:rPr>
            <a:t>Acil ihtiyaçlar genelde 2 aylık,</a:t>
          </a:r>
        </a:p>
        <a:p>
          <a:pPr marL="114300" lvl="1" indent="-114300" algn="l" defTabSz="622300">
            <a:lnSpc>
              <a:spcPct val="90000"/>
            </a:lnSpc>
            <a:spcBef>
              <a:spcPct val="0"/>
            </a:spcBef>
            <a:spcAft>
              <a:spcPct val="15000"/>
            </a:spcAft>
            <a:buChar char="•"/>
          </a:pPr>
          <a:r>
            <a:rPr lang="tr-TR" sz="1400" b="0" kern="1200" dirty="0">
              <a:latin typeface="Constantia" panose="02030602050306030303" pitchFamily="18" charset="0"/>
            </a:rPr>
            <a:t>Sağlık Uygulama Tebliği-SUT kodu olmayan ürünler, </a:t>
          </a:r>
        </a:p>
        <a:p>
          <a:pPr marL="114300" lvl="1" indent="-114300" algn="l" defTabSz="622300">
            <a:lnSpc>
              <a:spcPct val="90000"/>
            </a:lnSpc>
            <a:spcBef>
              <a:spcPct val="0"/>
            </a:spcBef>
            <a:spcAft>
              <a:spcPct val="15000"/>
            </a:spcAft>
            <a:buChar char="•"/>
          </a:pPr>
          <a:r>
            <a:rPr lang="tr-TR" sz="1400" b="0" kern="1200" dirty="0">
              <a:latin typeface="Constantia" panose="02030602050306030303" pitchFamily="18" charset="0"/>
            </a:rPr>
            <a:t>2025 Yılı Limit 800.000 TL</a:t>
          </a:r>
        </a:p>
      </dsp:txBody>
      <dsp:txXfrm>
        <a:off x="4125515" y="704211"/>
        <a:ext cx="1807368" cy="3228120"/>
      </dsp:txXfrm>
    </dsp:sp>
    <dsp:sp modelId="{90E9DAAF-18F6-4BE8-8980-9DEBD1FC3EAB}">
      <dsp:nvSpPr>
        <dsp:cNvPr id="0" name=""/>
        <dsp:cNvSpPr/>
      </dsp:nvSpPr>
      <dsp:spPr>
        <a:xfrm>
          <a:off x="6185916" y="118968"/>
          <a:ext cx="1807368" cy="58524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Constantia" panose="02030602050306030303" pitchFamily="18" charset="0"/>
            </a:rPr>
            <a:t>DMO-Sağlık Market</a:t>
          </a:r>
        </a:p>
      </dsp:txBody>
      <dsp:txXfrm>
        <a:off x="6185916" y="118968"/>
        <a:ext cx="1807368" cy="585243"/>
      </dsp:txXfrm>
    </dsp:sp>
    <dsp:sp modelId="{036C2310-4F69-4D28-A281-6652D89A5119}">
      <dsp:nvSpPr>
        <dsp:cNvPr id="0" name=""/>
        <dsp:cNvSpPr/>
      </dsp:nvSpPr>
      <dsp:spPr>
        <a:xfrm>
          <a:off x="6185916" y="704211"/>
          <a:ext cx="1807368" cy="32281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b="0" i="0" kern="1200" dirty="0">
              <a:solidFill>
                <a:srgbClr val="000000"/>
              </a:solidFill>
              <a:effectLst/>
              <a:latin typeface="Constantia" panose="02030602050306030303" pitchFamily="18" charset="0"/>
            </a:rPr>
            <a:t>Sağlık Market, DMO tarafından sağlık sektöründeki firmalar ve kamu hastaneleri için oluşturulan bir online satış platformudur. </a:t>
          </a:r>
          <a:endParaRPr lang="tr-TR" sz="1400" b="0" kern="1200" dirty="0">
            <a:latin typeface="Constantia" panose="02030602050306030303" pitchFamily="18" charset="0"/>
          </a:endParaRPr>
        </a:p>
        <a:p>
          <a:pPr marL="114300" lvl="1" indent="-114300" algn="l" defTabSz="622300">
            <a:lnSpc>
              <a:spcPct val="90000"/>
            </a:lnSpc>
            <a:spcBef>
              <a:spcPct val="0"/>
            </a:spcBef>
            <a:spcAft>
              <a:spcPct val="15000"/>
            </a:spcAft>
            <a:buChar char="•"/>
          </a:pPr>
          <a:r>
            <a:rPr lang="tr-TR" sz="1400" b="0" i="0" kern="1200" dirty="0">
              <a:solidFill>
                <a:srgbClr val="000000"/>
              </a:solidFill>
              <a:effectLst/>
              <a:latin typeface="Constantia" panose="02030602050306030303" pitchFamily="18" charset="0"/>
            </a:rPr>
            <a:t>Bu platform, tıbbi malzemeler, ilaçlar, nitelikli tıbbi malzemeler gibi ürünlerin tedarikini sağlar. </a:t>
          </a:r>
          <a:endParaRPr lang="tr-TR" sz="1400" b="0" kern="1200" dirty="0">
            <a:latin typeface="Constantia" panose="02030602050306030303" pitchFamily="18" charset="0"/>
          </a:endParaRPr>
        </a:p>
      </dsp:txBody>
      <dsp:txXfrm>
        <a:off x="6185916" y="704211"/>
        <a:ext cx="1807368" cy="3228120"/>
      </dsp:txXfrm>
    </dsp:sp>
    <dsp:sp modelId="{C0339B61-5CB5-462E-B3F4-0D3C094878CD}">
      <dsp:nvSpPr>
        <dsp:cNvPr id="0" name=""/>
        <dsp:cNvSpPr/>
      </dsp:nvSpPr>
      <dsp:spPr>
        <a:xfrm>
          <a:off x="8246316" y="118968"/>
          <a:ext cx="1807368" cy="58524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Constantia" panose="02030602050306030303" pitchFamily="18" charset="0"/>
            </a:rPr>
            <a:t>Başka Kurumdan Alma</a:t>
          </a:r>
        </a:p>
      </dsp:txBody>
      <dsp:txXfrm>
        <a:off x="8246316" y="118968"/>
        <a:ext cx="1807368" cy="585243"/>
      </dsp:txXfrm>
    </dsp:sp>
    <dsp:sp modelId="{3C052549-0A62-46F0-A8D1-9C7BD21B30AA}">
      <dsp:nvSpPr>
        <dsp:cNvPr id="0" name=""/>
        <dsp:cNvSpPr/>
      </dsp:nvSpPr>
      <dsp:spPr>
        <a:xfrm>
          <a:off x="8246316" y="704211"/>
          <a:ext cx="1807368" cy="322812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a:latin typeface="Constantia" panose="02030602050306030303" pitchFamily="18" charset="0"/>
            </a:rPr>
            <a:t>Sağlık Kurumlarının teşhis ve tedaviye yönelik olarak birbirlerinden yapacakları alımlar </a:t>
          </a:r>
        </a:p>
      </dsp:txBody>
      <dsp:txXfrm>
        <a:off x="8246316" y="704211"/>
        <a:ext cx="1807368" cy="3228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B79B0-8784-4375-9746-568228672698}">
      <dsp:nvSpPr>
        <dsp:cNvPr id="0" name=""/>
        <dsp:cNvSpPr/>
      </dsp:nvSpPr>
      <dsp:spPr>
        <a:xfrm>
          <a:off x="-6780927" y="-1037689"/>
          <a:ext cx="8077061" cy="8077061"/>
        </a:xfrm>
        <a:prstGeom prst="blockArc">
          <a:avLst>
            <a:gd name="adj1" fmla="val 18900000"/>
            <a:gd name="adj2" fmla="val 2700000"/>
            <a:gd name="adj3" fmla="val 267"/>
          </a:avLst>
        </a:prstGeom>
        <a:noFill/>
        <a:ln w="127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9213F15-2E23-44C0-91E9-3DA287C24E79}">
      <dsp:nvSpPr>
        <dsp:cNvPr id="0" name=""/>
        <dsp:cNvSpPr/>
      </dsp:nvSpPr>
      <dsp:spPr>
        <a:xfrm>
          <a:off x="501140" y="256828"/>
          <a:ext cx="10445377" cy="545432"/>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2937" tIns="50800" rIns="50800" bIns="50800" numCol="1" spcCol="1270" anchor="ctr" anchorCtr="0">
          <a:noAutofit/>
        </a:bodyPr>
        <a:lstStyle/>
        <a:p>
          <a:pPr marL="0" lvl="0" indent="0" algn="l" defTabSz="889000">
            <a:lnSpc>
              <a:spcPct val="90000"/>
            </a:lnSpc>
            <a:spcBef>
              <a:spcPct val="0"/>
            </a:spcBef>
            <a:spcAft>
              <a:spcPct val="35000"/>
            </a:spcAft>
            <a:buNone/>
          </a:pPr>
          <a:r>
            <a:rPr lang="tr-TR" sz="2000" b="1" i="0" u="sng" kern="1200" dirty="0">
              <a:solidFill>
                <a:srgbClr val="FFFF00"/>
              </a:solidFill>
              <a:latin typeface="Constantia" panose="02030602050306030303" pitchFamily="18" charset="0"/>
            </a:rPr>
            <a:t>İhtiyacın</a:t>
          </a:r>
          <a:r>
            <a:rPr lang="nl-NL" sz="2000" b="1" i="0" u="sng" kern="1200" dirty="0">
              <a:solidFill>
                <a:srgbClr val="FFFF00"/>
              </a:solidFill>
              <a:latin typeface="Constantia" panose="02030602050306030303" pitchFamily="18" charset="0"/>
            </a:rPr>
            <a:t> belirlenmesi</a:t>
          </a:r>
          <a:r>
            <a:rPr lang="tr-TR" sz="2000" b="1" i="0" u="sng" kern="1200" dirty="0">
              <a:solidFill>
                <a:srgbClr val="FFFF00"/>
              </a:solidFill>
              <a:latin typeface="Constantia" panose="02030602050306030303" pitchFamily="18" charset="0"/>
            </a:rPr>
            <a:t> </a:t>
          </a:r>
          <a:r>
            <a:rPr lang="tr-TR" sz="2000" b="0" i="0" kern="1200" dirty="0">
              <a:solidFill>
                <a:schemeClr val="bg1"/>
              </a:solidFill>
              <a:latin typeface="Constantia" panose="02030602050306030303" pitchFamily="18" charset="0"/>
            </a:rPr>
            <a:t>,</a:t>
          </a:r>
          <a:r>
            <a:rPr lang="nl-NL" sz="2000" b="0" i="0" kern="1200" dirty="0">
              <a:solidFill>
                <a:schemeClr val="bg1"/>
              </a:solidFill>
              <a:latin typeface="Constantia" panose="02030602050306030303" pitchFamily="18" charset="0"/>
            </a:rPr>
            <a:t> </a:t>
          </a:r>
          <a:r>
            <a:rPr lang="tr-TR" sz="2000" b="0" i="0" kern="1200" dirty="0">
              <a:solidFill>
                <a:schemeClr val="bg1"/>
              </a:solidFill>
              <a:latin typeface="Constantia" panose="02030602050306030303" pitchFamily="18" charset="0"/>
            </a:rPr>
            <a:t>İdari ve </a:t>
          </a:r>
          <a:r>
            <a:rPr lang="tr-TR" sz="2000" b="1" i="0" u="sng" kern="1200" dirty="0">
              <a:solidFill>
                <a:srgbClr val="FFFF00"/>
              </a:solidFill>
              <a:latin typeface="Constantia" panose="02030602050306030303" pitchFamily="18" charset="0"/>
              <a:ea typeface="+mn-ea"/>
              <a:cs typeface="+mn-cs"/>
            </a:rPr>
            <a:t>Teknik Şartnamenin Hazırlanması</a:t>
          </a:r>
          <a:r>
            <a:rPr lang="tr-TR" sz="2000" b="0" i="0" kern="1200" dirty="0">
              <a:solidFill>
                <a:schemeClr val="bg1"/>
              </a:solidFill>
              <a:latin typeface="Constantia" panose="02030602050306030303" pitchFamily="18" charset="0"/>
            </a:rPr>
            <a:t>,  Yaklaşık Maliyetin ve Dosyasının hazırlanması, Değerlendirme Komitesinin oluşturulması</a:t>
          </a:r>
        </a:p>
      </dsp:txBody>
      <dsp:txXfrm>
        <a:off x="501140" y="256828"/>
        <a:ext cx="10445377" cy="545432"/>
      </dsp:txXfrm>
    </dsp:sp>
    <dsp:sp modelId="{8E84FF71-F69D-493F-B289-6AF575993D90}">
      <dsp:nvSpPr>
        <dsp:cNvPr id="0" name=""/>
        <dsp:cNvSpPr/>
      </dsp:nvSpPr>
      <dsp:spPr>
        <a:xfrm>
          <a:off x="80122" y="204657"/>
          <a:ext cx="681791" cy="681791"/>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1028728-D433-42D5-9CD1-13BE1BC2DEE2}">
      <dsp:nvSpPr>
        <dsp:cNvPr id="0" name=""/>
        <dsp:cNvSpPr/>
      </dsp:nvSpPr>
      <dsp:spPr>
        <a:xfrm>
          <a:off x="914956" y="1091466"/>
          <a:ext cx="9951438" cy="545432"/>
        </a:xfrm>
        <a:prstGeom prst="rect">
          <a:avLst/>
        </a:prstGeom>
        <a:solidFill>
          <a:schemeClr val="accent2">
            <a:hueOff val="317965"/>
            <a:satOff val="-7255"/>
            <a:lumOff val="26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2937" tIns="50800" rIns="50800" bIns="50800" numCol="1" spcCol="1270" anchor="ctr" anchorCtr="0">
          <a:noAutofit/>
        </a:bodyPr>
        <a:lstStyle/>
        <a:p>
          <a:pPr marL="0" lvl="0" indent="0" algn="l" defTabSz="889000">
            <a:lnSpc>
              <a:spcPct val="90000"/>
            </a:lnSpc>
            <a:spcBef>
              <a:spcPct val="0"/>
            </a:spcBef>
            <a:spcAft>
              <a:spcPct val="35000"/>
            </a:spcAft>
            <a:buNone/>
          </a:pPr>
          <a:r>
            <a:rPr lang="nl-NL" sz="2000" b="0" i="0" kern="1200" dirty="0">
              <a:solidFill>
                <a:schemeClr val="bg1"/>
              </a:solidFill>
              <a:latin typeface="Constantia" panose="02030602050306030303" pitchFamily="18" charset="0"/>
            </a:rPr>
            <a:t>İhale duyurusunun </a:t>
          </a:r>
          <a:r>
            <a:rPr lang="tr-TR" sz="2000" b="0" i="0" kern="1200" dirty="0">
              <a:solidFill>
                <a:schemeClr val="bg1"/>
              </a:solidFill>
              <a:latin typeface="Constantia" panose="02030602050306030303" pitchFamily="18" charset="0"/>
            </a:rPr>
            <a:t>yapılması ve </a:t>
          </a:r>
          <a:r>
            <a:rPr lang="tr-TR" sz="2000" b="1" i="0" u="sng" kern="1200" dirty="0">
              <a:solidFill>
                <a:srgbClr val="FFFF00"/>
              </a:solidFill>
              <a:latin typeface="Constantia" panose="02030602050306030303" pitchFamily="18" charset="0"/>
              <a:ea typeface="+mn-ea"/>
              <a:cs typeface="+mn-cs"/>
            </a:rPr>
            <a:t>Şartname İ</a:t>
          </a:r>
          <a:r>
            <a:rPr lang="tr-TR" sz="2000" b="1" i="0" u="sng" kern="1200" dirty="0">
              <a:solidFill>
                <a:srgbClr val="FFFF00"/>
              </a:solidFill>
              <a:latin typeface="Constantia" panose="02030602050306030303" pitchFamily="18" charset="0"/>
            </a:rPr>
            <a:t>tirazlarının cevaplanması-Zeyilname</a:t>
          </a:r>
        </a:p>
      </dsp:txBody>
      <dsp:txXfrm>
        <a:off x="914956" y="1091466"/>
        <a:ext cx="9951438" cy="545432"/>
      </dsp:txXfrm>
    </dsp:sp>
    <dsp:sp modelId="{861C14EA-C058-4AD9-A58F-2550C2E0D067}">
      <dsp:nvSpPr>
        <dsp:cNvPr id="0" name=""/>
        <dsp:cNvSpPr/>
      </dsp:nvSpPr>
      <dsp:spPr>
        <a:xfrm>
          <a:off x="574060" y="1023286"/>
          <a:ext cx="681791" cy="681791"/>
        </a:xfrm>
        <a:prstGeom prst="ellipse">
          <a:avLst/>
        </a:prstGeom>
        <a:solidFill>
          <a:schemeClr val="lt1">
            <a:hueOff val="0"/>
            <a:satOff val="0"/>
            <a:lumOff val="0"/>
            <a:alphaOff val="0"/>
          </a:schemeClr>
        </a:solidFill>
        <a:ln w="6350" cap="flat" cmpd="sng" algn="ctr">
          <a:solidFill>
            <a:schemeClr val="accent2">
              <a:hueOff val="317965"/>
              <a:satOff val="-7255"/>
              <a:lumOff val="268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1533504-929F-4B8B-81ED-676DF2F546BA}">
      <dsp:nvSpPr>
        <dsp:cNvPr id="0" name=""/>
        <dsp:cNvSpPr/>
      </dsp:nvSpPr>
      <dsp:spPr>
        <a:xfrm>
          <a:off x="1185632" y="1909495"/>
          <a:ext cx="9680763" cy="545432"/>
        </a:xfrm>
        <a:prstGeom prst="rect">
          <a:avLst/>
        </a:prstGeom>
        <a:solidFill>
          <a:schemeClr val="accent2">
            <a:hueOff val="635930"/>
            <a:satOff val="-14509"/>
            <a:lumOff val="53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2937" tIns="50800" rIns="50800" bIns="50800" numCol="1" spcCol="1270" anchor="ctr" anchorCtr="0">
          <a:noAutofit/>
        </a:bodyPr>
        <a:lstStyle/>
        <a:p>
          <a:pPr marL="0" lvl="0" indent="0" algn="l" defTabSz="889000">
            <a:lnSpc>
              <a:spcPct val="90000"/>
            </a:lnSpc>
            <a:spcBef>
              <a:spcPct val="0"/>
            </a:spcBef>
            <a:spcAft>
              <a:spcPct val="35000"/>
            </a:spcAft>
            <a:buNone/>
          </a:pPr>
          <a:r>
            <a:rPr lang="tr-TR" sz="2000" b="0" i="0" kern="1200" dirty="0">
              <a:solidFill>
                <a:schemeClr val="bg1"/>
              </a:solidFill>
              <a:latin typeface="Constantia" panose="02030602050306030303" pitchFamily="18" charset="0"/>
            </a:rPr>
            <a:t>İhale -</a:t>
          </a:r>
          <a:r>
            <a:rPr lang="nl-NL" sz="2000" b="0" i="0" kern="1200" dirty="0">
              <a:solidFill>
                <a:schemeClr val="bg1"/>
              </a:solidFill>
              <a:latin typeface="Constantia" panose="02030602050306030303" pitchFamily="18" charset="0"/>
            </a:rPr>
            <a:t>Tekliflerin yazılı olarak alınması</a:t>
          </a:r>
          <a:endParaRPr lang="tr-TR" sz="2000" b="0" i="0" kern="1200" dirty="0">
            <a:solidFill>
              <a:schemeClr val="bg1"/>
            </a:solidFill>
            <a:latin typeface="Constantia" panose="02030602050306030303" pitchFamily="18" charset="0"/>
          </a:endParaRPr>
        </a:p>
      </dsp:txBody>
      <dsp:txXfrm>
        <a:off x="1185632" y="1909495"/>
        <a:ext cx="9680763" cy="545432"/>
      </dsp:txXfrm>
    </dsp:sp>
    <dsp:sp modelId="{019E760B-DA38-4368-B0D7-F731803964D5}">
      <dsp:nvSpPr>
        <dsp:cNvPr id="0" name=""/>
        <dsp:cNvSpPr/>
      </dsp:nvSpPr>
      <dsp:spPr>
        <a:xfrm>
          <a:off x="844736" y="1841316"/>
          <a:ext cx="681791" cy="681791"/>
        </a:xfrm>
        <a:prstGeom prst="ellipse">
          <a:avLst/>
        </a:prstGeom>
        <a:solidFill>
          <a:schemeClr val="lt1">
            <a:hueOff val="0"/>
            <a:satOff val="0"/>
            <a:lumOff val="0"/>
            <a:alphaOff val="0"/>
          </a:schemeClr>
        </a:solidFill>
        <a:ln w="6350" cap="flat" cmpd="sng" algn="ctr">
          <a:solidFill>
            <a:schemeClr val="accent2">
              <a:hueOff val="635930"/>
              <a:satOff val="-14509"/>
              <a:lumOff val="536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5AE9483-38C3-43BF-9A4A-A1BC6645AE4C}">
      <dsp:nvSpPr>
        <dsp:cNvPr id="0" name=""/>
        <dsp:cNvSpPr/>
      </dsp:nvSpPr>
      <dsp:spPr>
        <a:xfrm>
          <a:off x="1272056" y="2728125"/>
          <a:ext cx="9594338" cy="545432"/>
        </a:xfrm>
        <a:prstGeom prst="rect">
          <a:avLst/>
        </a:prstGeom>
        <a:solidFill>
          <a:schemeClr val="accent2">
            <a:hueOff val="953895"/>
            <a:satOff val="-21764"/>
            <a:lumOff val="803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2937" tIns="50800" rIns="50800" bIns="50800" numCol="1" spcCol="1270" anchor="ctr" anchorCtr="0">
          <a:noAutofit/>
        </a:bodyPr>
        <a:lstStyle/>
        <a:p>
          <a:pPr marL="0" lvl="0" indent="0" algn="l" defTabSz="889000">
            <a:lnSpc>
              <a:spcPct val="90000"/>
            </a:lnSpc>
            <a:spcBef>
              <a:spcPct val="0"/>
            </a:spcBef>
            <a:spcAft>
              <a:spcPct val="35000"/>
            </a:spcAft>
            <a:buNone/>
          </a:pPr>
          <a:r>
            <a:rPr lang="tr-TR" sz="2000" b="1" i="0" u="sng" kern="1200" dirty="0">
              <a:solidFill>
                <a:srgbClr val="FFFF00"/>
              </a:solidFill>
              <a:latin typeface="Constantia" panose="02030602050306030303" pitchFamily="18" charset="0"/>
              <a:ea typeface="+mn-ea"/>
              <a:cs typeface="+mn-cs"/>
            </a:rPr>
            <a:t>Teklif ve ürün numune değerlendirmesi</a:t>
          </a:r>
        </a:p>
      </dsp:txBody>
      <dsp:txXfrm>
        <a:off x="1272056" y="2728125"/>
        <a:ext cx="9594338" cy="545432"/>
      </dsp:txXfrm>
    </dsp:sp>
    <dsp:sp modelId="{E9D11C4B-C4B3-4E4E-B2A2-1EAD58140F76}">
      <dsp:nvSpPr>
        <dsp:cNvPr id="0" name=""/>
        <dsp:cNvSpPr/>
      </dsp:nvSpPr>
      <dsp:spPr>
        <a:xfrm>
          <a:off x="931161" y="2659945"/>
          <a:ext cx="681791" cy="681791"/>
        </a:xfrm>
        <a:prstGeom prst="ellipse">
          <a:avLst/>
        </a:prstGeom>
        <a:solidFill>
          <a:schemeClr val="lt1">
            <a:hueOff val="0"/>
            <a:satOff val="0"/>
            <a:lumOff val="0"/>
            <a:alphaOff val="0"/>
          </a:schemeClr>
        </a:solidFill>
        <a:ln w="6350" cap="flat" cmpd="sng" algn="ctr">
          <a:solidFill>
            <a:schemeClr val="accent2">
              <a:hueOff val="953895"/>
              <a:satOff val="-21764"/>
              <a:lumOff val="803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A0FF74E-3D0E-4B85-8B2D-E43A68F1D83D}">
      <dsp:nvSpPr>
        <dsp:cNvPr id="0" name=""/>
        <dsp:cNvSpPr/>
      </dsp:nvSpPr>
      <dsp:spPr>
        <a:xfrm>
          <a:off x="1185632" y="3546754"/>
          <a:ext cx="9680763" cy="545432"/>
        </a:xfrm>
        <a:prstGeom prst="rect">
          <a:avLst/>
        </a:prstGeom>
        <a:solidFill>
          <a:schemeClr val="accent2">
            <a:hueOff val="1271860"/>
            <a:satOff val="-29019"/>
            <a:lumOff val="1071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2937" tIns="50800" rIns="50800" bIns="50800" numCol="1" spcCol="1270" anchor="ctr" anchorCtr="0">
          <a:noAutofit/>
        </a:bodyPr>
        <a:lstStyle/>
        <a:p>
          <a:pPr marL="0" lvl="0" indent="0" algn="l" defTabSz="889000">
            <a:lnSpc>
              <a:spcPct val="90000"/>
            </a:lnSpc>
            <a:spcBef>
              <a:spcPct val="0"/>
            </a:spcBef>
            <a:spcAft>
              <a:spcPct val="35000"/>
            </a:spcAft>
            <a:buNone/>
          </a:pPr>
          <a:r>
            <a:rPr lang="tr-TR" sz="2000" b="0" i="0" kern="1200" dirty="0">
              <a:solidFill>
                <a:schemeClr val="bg1"/>
              </a:solidFill>
              <a:latin typeface="Constantia" panose="02030602050306030303" pitchFamily="18" charset="0"/>
            </a:rPr>
            <a:t>Karara bağlanması</a:t>
          </a:r>
          <a:r>
            <a:rPr lang="nl-NL" sz="2000" b="0" i="0" kern="1200" dirty="0">
              <a:solidFill>
                <a:schemeClr val="bg1"/>
              </a:solidFill>
              <a:latin typeface="Constantia" panose="02030602050306030303" pitchFamily="18" charset="0"/>
            </a:rPr>
            <a:t> / </a:t>
          </a:r>
          <a:r>
            <a:rPr lang="tr-TR" sz="2000" b="0" i="0" kern="1200" dirty="0">
              <a:solidFill>
                <a:schemeClr val="bg1"/>
              </a:solidFill>
              <a:latin typeface="Constantia" panose="02030602050306030303" pitchFamily="18" charset="0"/>
            </a:rPr>
            <a:t>Seçilen ve </a:t>
          </a:r>
          <a:r>
            <a:rPr lang="nl-NL" sz="2000" b="0" i="0" kern="1200" dirty="0">
              <a:solidFill>
                <a:schemeClr val="bg1"/>
              </a:solidFill>
              <a:latin typeface="Constantia" panose="02030602050306030303" pitchFamily="18" charset="0"/>
            </a:rPr>
            <a:t>seçilmeyenlerin bilgilendirilmesi</a:t>
          </a:r>
          <a:endParaRPr lang="tr-TR" sz="2000" b="0" i="0" kern="1200" dirty="0">
            <a:solidFill>
              <a:schemeClr val="bg1"/>
            </a:solidFill>
            <a:latin typeface="Constantia" panose="02030602050306030303" pitchFamily="18" charset="0"/>
          </a:endParaRPr>
        </a:p>
      </dsp:txBody>
      <dsp:txXfrm>
        <a:off x="1185632" y="3546754"/>
        <a:ext cx="9680763" cy="545432"/>
      </dsp:txXfrm>
    </dsp:sp>
    <dsp:sp modelId="{86FF8F87-4A63-4272-9A42-43F176677AA0}">
      <dsp:nvSpPr>
        <dsp:cNvPr id="0" name=""/>
        <dsp:cNvSpPr/>
      </dsp:nvSpPr>
      <dsp:spPr>
        <a:xfrm>
          <a:off x="844736" y="3478575"/>
          <a:ext cx="681791" cy="681791"/>
        </a:xfrm>
        <a:prstGeom prst="ellipse">
          <a:avLst/>
        </a:prstGeom>
        <a:solidFill>
          <a:schemeClr val="lt1">
            <a:hueOff val="0"/>
            <a:satOff val="0"/>
            <a:lumOff val="0"/>
            <a:alphaOff val="0"/>
          </a:schemeClr>
        </a:solidFill>
        <a:ln w="6350" cap="flat" cmpd="sng" algn="ctr">
          <a:solidFill>
            <a:schemeClr val="accent2">
              <a:hueOff val="1271860"/>
              <a:satOff val="-29019"/>
              <a:lumOff val="1071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34884B8-D36A-49FC-BBAA-A73BD87BE87F}">
      <dsp:nvSpPr>
        <dsp:cNvPr id="0" name=""/>
        <dsp:cNvSpPr/>
      </dsp:nvSpPr>
      <dsp:spPr>
        <a:xfrm>
          <a:off x="942621" y="4383257"/>
          <a:ext cx="9951438" cy="545432"/>
        </a:xfrm>
        <a:prstGeom prst="rect">
          <a:avLst/>
        </a:prstGeom>
        <a:solidFill>
          <a:schemeClr val="accent2">
            <a:hueOff val="1589824"/>
            <a:satOff val="-36273"/>
            <a:lumOff val="1339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2937" tIns="50800" rIns="50800" bIns="50800" numCol="1" spcCol="1270" anchor="ctr" anchorCtr="0">
          <a:noAutofit/>
        </a:bodyPr>
        <a:lstStyle/>
        <a:p>
          <a:pPr marL="0" lvl="0" indent="0" algn="l" defTabSz="889000">
            <a:lnSpc>
              <a:spcPct val="90000"/>
            </a:lnSpc>
            <a:spcBef>
              <a:spcPct val="0"/>
            </a:spcBef>
            <a:spcAft>
              <a:spcPct val="35000"/>
            </a:spcAft>
            <a:buNone/>
          </a:pPr>
          <a:r>
            <a:rPr lang="tr-TR" sz="2000" b="1" i="0" u="sng" kern="1200" dirty="0">
              <a:solidFill>
                <a:srgbClr val="FFFF00"/>
              </a:solidFill>
              <a:latin typeface="Constantia" panose="02030602050306030303" pitchFamily="18" charset="0"/>
            </a:rPr>
            <a:t>Karara İtirazların  cevaplanması- Kararda değişiklik yapılması</a:t>
          </a:r>
        </a:p>
      </dsp:txBody>
      <dsp:txXfrm>
        <a:off x="942621" y="4383257"/>
        <a:ext cx="9951438" cy="545432"/>
      </dsp:txXfrm>
    </dsp:sp>
    <dsp:sp modelId="{130B73F4-BFEA-472E-81F2-5008FD848E20}">
      <dsp:nvSpPr>
        <dsp:cNvPr id="0" name=""/>
        <dsp:cNvSpPr/>
      </dsp:nvSpPr>
      <dsp:spPr>
        <a:xfrm>
          <a:off x="574060" y="4296604"/>
          <a:ext cx="681791" cy="681791"/>
        </a:xfrm>
        <a:prstGeom prst="ellipse">
          <a:avLst/>
        </a:prstGeom>
        <a:solidFill>
          <a:schemeClr val="lt1">
            <a:hueOff val="0"/>
            <a:satOff val="0"/>
            <a:lumOff val="0"/>
            <a:alphaOff val="0"/>
          </a:schemeClr>
        </a:solidFill>
        <a:ln w="6350" cap="flat" cmpd="sng" algn="ctr">
          <a:solidFill>
            <a:schemeClr val="accent2">
              <a:hueOff val="1589824"/>
              <a:satOff val="-36273"/>
              <a:lumOff val="1339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4BC7B30-8508-4D92-8042-77C6768B9561}">
      <dsp:nvSpPr>
        <dsp:cNvPr id="0" name=""/>
        <dsp:cNvSpPr/>
      </dsp:nvSpPr>
      <dsp:spPr>
        <a:xfrm>
          <a:off x="421018" y="5183413"/>
          <a:ext cx="10445377" cy="545432"/>
        </a:xfrm>
        <a:prstGeom prst="rect">
          <a:avLst/>
        </a:prstGeom>
        <a:solidFill>
          <a:schemeClr val="accent2">
            <a:hueOff val="1907789"/>
            <a:satOff val="-43528"/>
            <a:lumOff val="1607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2937" tIns="50800" rIns="50800" bIns="50800" numCol="1" spcCol="1270" anchor="ctr" anchorCtr="0">
          <a:noAutofit/>
        </a:bodyPr>
        <a:lstStyle/>
        <a:p>
          <a:pPr marL="0" lvl="0" indent="0" algn="l" defTabSz="889000">
            <a:lnSpc>
              <a:spcPct val="90000"/>
            </a:lnSpc>
            <a:spcBef>
              <a:spcPct val="0"/>
            </a:spcBef>
            <a:spcAft>
              <a:spcPct val="35000"/>
            </a:spcAft>
            <a:buNone/>
          </a:pPr>
          <a:r>
            <a:rPr lang="tr-TR" sz="2000" b="0" u="none" kern="1200" dirty="0">
              <a:solidFill>
                <a:schemeClr val="bg1"/>
              </a:solidFill>
              <a:latin typeface="Constantia" pitchFamily="18" charset="0"/>
            </a:rPr>
            <a:t>Ürünün depoya teslimi </a:t>
          </a:r>
          <a:r>
            <a:rPr lang="tr-TR" sz="2000" b="1" u="sng" kern="1200" dirty="0">
              <a:solidFill>
                <a:schemeClr val="bg1"/>
              </a:solidFill>
              <a:latin typeface="Constantia" pitchFamily="18" charset="0"/>
            </a:rPr>
            <a:t>-</a:t>
          </a:r>
          <a:r>
            <a:rPr lang="tr-TR" sz="2000" b="1" u="sng" kern="1200" dirty="0">
              <a:solidFill>
                <a:srgbClr val="FFFF00"/>
              </a:solidFill>
              <a:latin typeface="Constantia" pitchFamily="18" charset="0"/>
            </a:rPr>
            <a:t>Muayene ve Kabul</a:t>
          </a:r>
          <a:endParaRPr lang="tr-TR" sz="2000" b="1" i="0" u="sng" kern="1200" dirty="0">
            <a:solidFill>
              <a:srgbClr val="FFFF00"/>
            </a:solidFill>
            <a:latin typeface="Constantia" pitchFamily="18" charset="0"/>
          </a:endParaRPr>
        </a:p>
      </dsp:txBody>
      <dsp:txXfrm>
        <a:off x="421018" y="5183413"/>
        <a:ext cx="10445377" cy="545432"/>
      </dsp:txXfrm>
    </dsp:sp>
    <dsp:sp modelId="{336847F3-B707-49C6-96C0-4C006E7B15D8}">
      <dsp:nvSpPr>
        <dsp:cNvPr id="0" name=""/>
        <dsp:cNvSpPr/>
      </dsp:nvSpPr>
      <dsp:spPr>
        <a:xfrm>
          <a:off x="80122" y="5115234"/>
          <a:ext cx="681791" cy="681791"/>
        </a:xfrm>
        <a:prstGeom prst="ellipse">
          <a:avLst/>
        </a:prstGeom>
        <a:solidFill>
          <a:schemeClr val="lt1">
            <a:hueOff val="0"/>
            <a:satOff val="0"/>
            <a:lumOff val="0"/>
            <a:alphaOff val="0"/>
          </a:schemeClr>
        </a:solidFill>
        <a:ln w="6350" cap="flat" cmpd="sng" algn="ctr">
          <a:solidFill>
            <a:schemeClr val="accent2">
              <a:hueOff val="1907789"/>
              <a:satOff val="-43528"/>
              <a:lumOff val="1607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D46DE-9B59-4D15-8151-D0C5FE21CF1C}">
      <dsp:nvSpPr>
        <dsp:cNvPr id="0" name=""/>
        <dsp:cNvSpPr/>
      </dsp:nvSpPr>
      <dsp:spPr>
        <a:xfrm>
          <a:off x="4658008" y="1055601"/>
          <a:ext cx="371191" cy="914629"/>
        </a:xfrm>
        <a:custGeom>
          <a:avLst/>
          <a:gdLst/>
          <a:ahLst/>
          <a:cxnLst/>
          <a:rect l="0" t="0" r="0" b="0"/>
          <a:pathLst>
            <a:path>
              <a:moveTo>
                <a:pt x="371191" y="0"/>
              </a:moveTo>
              <a:lnTo>
                <a:pt x="371191" y="914629"/>
              </a:lnTo>
              <a:lnTo>
                <a:pt x="0" y="914629"/>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7D687-FC94-47D3-8C34-749CB0E210AF}">
      <dsp:nvSpPr>
        <dsp:cNvPr id="0" name=""/>
        <dsp:cNvSpPr/>
      </dsp:nvSpPr>
      <dsp:spPr>
        <a:xfrm>
          <a:off x="5029199" y="1055601"/>
          <a:ext cx="2686117" cy="1941297"/>
        </a:xfrm>
        <a:custGeom>
          <a:avLst/>
          <a:gdLst/>
          <a:ahLst/>
          <a:cxnLst/>
          <a:rect l="0" t="0" r="0" b="0"/>
          <a:pathLst>
            <a:path>
              <a:moveTo>
                <a:pt x="0" y="0"/>
              </a:moveTo>
              <a:lnTo>
                <a:pt x="0" y="1719873"/>
              </a:lnTo>
              <a:lnTo>
                <a:pt x="2686117" y="1719873"/>
              </a:lnTo>
              <a:lnTo>
                <a:pt x="2686117" y="194129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9D323-8054-43BD-B44F-19DDF838006C}">
      <dsp:nvSpPr>
        <dsp:cNvPr id="0" name=""/>
        <dsp:cNvSpPr/>
      </dsp:nvSpPr>
      <dsp:spPr>
        <a:xfrm>
          <a:off x="2814230" y="1055601"/>
          <a:ext cx="2214969" cy="1941297"/>
        </a:xfrm>
        <a:custGeom>
          <a:avLst/>
          <a:gdLst/>
          <a:ahLst/>
          <a:cxnLst/>
          <a:rect l="0" t="0" r="0" b="0"/>
          <a:pathLst>
            <a:path>
              <a:moveTo>
                <a:pt x="2214969" y="0"/>
              </a:moveTo>
              <a:lnTo>
                <a:pt x="2214969" y="1719873"/>
              </a:lnTo>
              <a:lnTo>
                <a:pt x="0" y="1719873"/>
              </a:lnTo>
              <a:lnTo>
                <a:pt x="0" y="194129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C72CC-3B0B-496F-9B01-CAF125C6EA9E}">
      <dsp:nvSpPr>
        <dsp:cNvPr id="0" name=""/>
        <dsp:cNvSpPr/>
      </dsp:nvSpPr>
      <dsp:spPr>
        <a:xfrm>
          <a:off x="3974799" y="1200"/>
          <a:ext cx="2108801" cy="1054400"/>
        </a:xfrm>
        <a:prstGeom prst="rect">
          <a:avLst/>
        </a:prstGeom>
        <a:solidFill>
          <a:schemeClr val="accent4">
            <a:lumMod val="20000"/>
            <a:lumOff val="8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Constantia" panose="02030602050306030303" pitchFamily="18" charset="0"/>
            </a:rPr>
            <a:t>Ürün Değerlendirme</a:t>
          </a:r>
        </a:p>
      </dsp:txBody>
      <dsp:txXfrm>
        <a:off x="3974799" y="1200"/>
        <a:ext cx="2108801" cy="1054400"/>
      </dsp:txXfrm>
    </dsp:sp>
    <dsp:sp modelId="{9D14ABE0-5592-4DED-B202-76B97B08AE2A}">
      <dsp:nvSpPr>
        <dsp:cNvPr id="0" name=""/>
        <dsp:cNvSpPr/>
      </dsp:nvSpPr>
      <dsp:spPr>
        <a:xfrm>
          <a:off x="1679579" y="2996899"/>
          <a:ext cx="2269302" cy="1054400"/>
        </a:xfrm>
        <a:prstGeom prst="rect">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Constantia" panose="02030602050306030303" pitchFamily="18" charset="0"/>
            </a:rPr>
            <a:t>Alım öncesi</a:t>
          </a:r>
        </a:p>
        <a:p>
          <a:pPr marL="0" lvl="0" indent="0" algn="ctr" defTabSz="889000">
            <a:lnSpc>
              <a:spcPct val="90000"/>
            </a:lnSpc>
            <a:spcBef>
              <a:spcPct val="0"/>
            </a:spcBef>
            <a:spcAft>
              <a:spcPct val="35000"/>
            </a:spcAft>
            <a:buNone/>
          </a:pPr>
          <a:r>
            <a:rPr lang="tr-TR" sz="2000" kern="1200" dirty="0">
              <a:latin typeface="Constantia" panose="02030602050306030303" pitchFamily="18" charset="0"/>
            </a:rPr>
            <a:t>Tekliflerin Değerlendirilmesi*</a:t>
          </a:r>
        </a:p>
      </dsp:txBody>
      <dsp:txXfrm>
        <a:off x="1679579" y="2996899"/>
        <a:ext cx="2269302" cy="1054400"/>
      </dsp:txXfrm>
    </dsp:sp>
    <dsp:sp modelId="{18C72CF1-3F90-4151-9DEC-5DD7FBBD2FCA}">
      <dsp:nvSpPr>
        <dsp:cNvPr id="0" name=""/>
        <dsp:cNvSpPr/>
      </dsp:nvSpPr>
      <dsp:spPr>
        <a:xfrm>
          <a:off x="6553041" y="2996899"/>
          <a:ext cx="2324552" cy="1054400"/>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Constantia" panose="02030602050306030303" pitchFamily="18" charset="0"/>
            </a:rPr>
            <a:t>Alım sonrası</a:t>
          </a:r>
        </a:p>
        <a:p>
          <a:pPr marL="0" lvl="0" indent="0" algn="ctr" defTabSz="889000">
            <a:lnSpc>
              <a:spcPct val="90000"/>
            </a:lnSpc>
            <a:spcBef>
              <a:spcPct val="0"/>
            </a:spcBef>
            <a:spcAft>
              <a:spcPct val="35000"/>
            </a:spcAft>
            <a:buNone/>
          </a:pPr>
          <a:r>
            <a:rPr lang="tr-TR" sz="2000" kern="1200" dirty="0">
              <a:latin typeface="Constantia" panose="02030602050306030303" pitchFamily="18" charset="0"/>
            </a:rPr>
            <a:t>Muayene ve Kabul*</a:t>
          </a:r>
        </a:p>
      </dsp:txBody>
      <dsp:txXfrm>
        <a:off x="6553041" y="2996899"/>
        <a:ext cx="2324552" cy="1054400"/>
      </dsp:txXfrm>
    </dsp:sp>
    <dsp:sp modelId="{B221709F-0929-46E6-8BEF-ED1B1C323A5A}">
      <dsp:nvSpPr>
        <dsp:cNvPr id="0" name=""/>
        <dsp:cNvSpPr/>
      </dsp:nvSpPr>
      <dsp:spPr>
        <a:xfrm>
          <a:off x="2549207" y="1443030"/>
          <a:ext cx="2108801" cy="1054400"/>
        </a:xfrm>
        <a:prstGeom prst="rect">
          <a:avLst/>
        </a:prstGeom>
        <a:solidFill>
          <a:schemeClr val="bg2"/>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Constantia" panose="02030602050306030303" pitchFamily="18" charset="0"/>
            </a:rPr>
            <a:t>Değerlendirme Komisyonu Oluşturulması</a:t>
          </a:r>
        </a:p>
      </dsp:txBody>
      <dsp:txXfrm>
        <a:off x="2549207" y="1443030"/>
        <a:ext cx="2108801" cy="105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4E6C9-2FF6-4155-8244-6C540DE8150A}">
      <dsp:nvSpPr>
        <dsp:cNvPr id="0" name=""/>
        <dsp:cNvSpPr/>
      </dsp:nvSpPr>
      <dsp:spPr>
        <a:xfrm>
          <a:off x="6434478" y="1589412"/>
          <a:ext cx="840320" cy="513462"/>
        </a:xfrm>
        <a:custGeom>
          <a:avLst/>
          <a:gdLst/>
          <a:ahLst/>
          <a:cxnLst/>
          <a:rect l="0" t="0" r="0" b="0"/>
          <a:pathLst>
            <a:path>
              <a:moveTo>
                <a:pt x="0" y="0"/>
              </a:moveTo>
              <a:lnTo>
                <a:pt x="0" y="268975"/>
              </a:lnTo>
              <a:lnTo>
                <a:pt x="840320" y="268975"/>
              </a:lnTo>
              <a:lnTo>
                <a:pt x="840320" y="513462"/>
              </a:lnTo>
            </a:path>
          </a:pathLst>
        </a:custGeom>
        <a:noFill/>
        <a:ln w="127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AC9C5BD-CFA4-4E6B-B7C3-1F74741911A2}">
      <dsp:nvSpPr>
        <dsp:cNvPr id="0" name=""/>
        <dsp:cNvSpPr/>
      </dsp:nvSpPr>
      <dsp:spPr>
        <a:xfrm>
          <a:off x="2093067" y="1598323"/>
          <a:ext cx="721887" cy="513047"/>
        </a:xfrm>
        <a:custGeom>
          <a:avLst/>
          <a:gdLst/>
          <a:ahLst/>
          <a:cxnLst/>
          <a:rect l="0" t="0" r="0" b="0"/>
          <a:pathLst>
            <a:path>
              <a:moveTo>
                <a:pt x="0" y="0"/>
              </a:moveTo>
              <a:lnTo>
                <a:pt x="0" y="268560"/>
              </a:lnTo>
              <a:lnTo>
                <a:pt x="721887" y="268560"/>
              </a:lnTo>
              <a:lnTo>
                <a:pt x="721887" y="513047"/>
              </a:lnTo>
            </a:path>
          </a:pathLst>
        </a:custGeom>
        <a:noFill/>
        <a:ln w="127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D181FC-B88F-4A56-83E7-F1C4CDF5461C}">
      <dsp:nvSpPr>
        <dsp:cNvPr id="0" name=""/>
        <dsp:cNvSpPr/>
      </dsp:nvSpPr>
      <dsp:spPr>
        <a:xfrm>
          <a:off x="1310708" y="33604"/>
          <a:ext cx="1564719" cy="1564719"/>
        </a:xfrm>
        <a:prstGeom prst="ellipse">
          <a:avLst/>
        </a:prstGeom>
        <a:blipFill rotWithShape="1">
          <a:blip xmlns:r="http://schemas.openxmlformats.org/officeDocument/2006/relationships" r:embed="rId1"/>
          <a:srcRect/>
          <a:stretch>
            <a:fillRect l="-2000" r="-2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44C7F96-DD13-437B-8275-8B863078AB79}">
      <dsp:nvSpPr>
        <dsp:cNvPr id="0" name=""/>
        <dsp:cNvSpPr/>
      </dsp:nvSpPr>
      <dsp:spPr>
        <a:xfrm>
          <a:off x="2842415" y="20781"/>
          <a:ext cx="2413102" cy="1582541"/>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1" kern="1200" dirty="0">
              <a:latin typeface="Constantia" pitchFamily="18" charset="0"/>
            </a:rPr>
            <a:t>İhale dokümanına itiraz</a:t>
          </a:r>
        </a:p>
      </dsp:txBody>
      <dsp:txXfrm>
        <a:off x="2842415" y="20781"/>
        <a:ext cx="2413102" cy="1582541"/>
      </dsp:txXfrm>
    </dsp:sp>
    <dsp:sp modelId="{255EA681-3546-458B-BEA0-69818802A0A0}">
      <dsp:nvSpPr>
        <dsp:cNvPr id="0" name=""/>
        <dsp:cNvSpPr/>
      </dsp:nvSpPr>
      <dsp:spPr>
        <a:xfrm>
          <a:off x="2032595" y="2111371"/>
          <a:ext cx="1564719" cy="1564719"/>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8763AF7-63EC-4E5D-A2ED-B05F8B529B32}">
      <dsp:nvSpPr>
        <dsp:cNvPr id="0" name=""/>
        <dsp:cNvSpPr/>
      </dsp:nvSpPr>
      <dsp:spPr>
        <a:xfrm>
          <a:off x="3731594" y="2137783"/>
          <a:ext cx="1914817" cy="1564719"/>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Constantia" pitchFamily="18" charset="0"/>
            </a:rPr>
            <a:t>Şartnameye itiraz</a:t>
          </a:r>
          <a:endParaRPr lang="tr-TR" sz="3200" b="1" kern="1200" dirty="0"/>
        </a:p>
      </dsp:txBody>
      <dsp:txXfrm>
        <a:off x="3731594" y="2137783"/>
        <a:ext cx="1914817" cy="1564719"/>
      </dsp:txXfrm>
    </dsp:sp>
    <dsp:sp modelId="{476A757A-CBE9-4AE3-AECD-AF89FF1756BF}">
      <dsp:nvSpPr>
        <dsp:cNvPr id="0" name=""/>
        <dsp:cNvSpPr/>
      </dsp:nvSpPr>
      <dsp:spPr>
        <a:xfrm>
          <a:off x="5652119" y="24693"/>
          <a:ext cx="1564719" cy="1564719"/>
        </a:xfrm>
        <a:prstGeom prst="ellipse">
          <a:avLst/>
        </a:prstGeom>
        <a:blipFill rotWithShape="1">
          <a:blip xmlns:r="http://schemas.openxmlformats.org/officeDocument/2006/relationships" r:embed="rId2"/>
          <a:srcRect/>
          <a:stretch>
            <a:fillRect t="-8000" b="-8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074D144-A1CF-44E6-B172-3B1D36D7984B}">
      <dsp:nvSpPr>
        <dsp:cNvPr id="0" name=""/>
        <dsp:cNvSpPr/>
      </dsp:nvSpPr>
      <dsp:spPr>
        <a:xfrm>
          <a:off x="7216838" y="20781"/>
          <a:ext cx="2347078" cy="1564719"/>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1" kern="1200" dirty="0">
              <a:latin typeface="Constantia" pitchFamily="18" charset="0"/>
            </a:rPr>
            <a:t>Kesinleşen ihale kararına İtiraz</a:t>
          </a:r>
        </a:p>
      </dsp:txBody>
      <dsp:txXfrm>
        <a:off x="7216838" y="20781"/>
        <a:ext cx="2347078" cy="1564719"/>
      </dsp:txXfrm>
    </dsp:sp>
    <dsp:sp modelId="{FEC75165-45D0-4558-8476-A4A599B43AE9}">
      <dsp:nvSpPr>
        <dsp:cNvPr id="0" name=""/>
        <dsp:cNvSpPr/>
      </dsp:nvSpPr>
      <dsp:spPr>
        <a:xfrm>
          <a:off x="6492439" y="2102874"/>
          <a:ext cx="1564719" cy="1564719"/>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8F73613-D25C-43FE-A357-382A3B6BEACE}">
      <dsp:nvSpPr>
        <dsp:cNvPr id="0" name=""/>
        <dsp:cNvSpPr/>
      </dsp:nvSpPr>
      <dsp:spPr>
        <a:xfrm>
          <a:off x="8137567" y="2099168"/>
          <a:ext cx="2867050" cy="1636195"/>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Constantia" pitchFamily="18" charset="0"/>
            </a:rPr>
            <a:t>Ürün değerlendirmeye itiraz </a:t>
          </a:r>
          <a:endParaRPr lang="tr-TR" sz="3200" b="1" kern="1200" dirty="0"/>
        </a:p>
      </dsp:txBody>
      <dsp:txXfrm>
        <a:off x="8137567" y="2099168"/>
        <a:ext cx="2867050" cy="1636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1EFA-DB9D-4F0F-BCBE-933B985EE0DC}">
      <dsp:nvSpPr>
        <dsp:cNvPr id="0" name=""/>
        <dsp:cNvSpPr/>
      </dsp:nvSpPr>
      <dsp:spPr>
        <a:xfrm>
          <a:off x="2119541" y="2148795"/>
          <a:ext cx="1440394" cy="418456"/>
        </a:xfrm>
        <a:custGeom>
          <a:avLst/>
          <a:gdLst/>
          <a:ahLst/>
          <a:cxnLst/>
          <a:rect l="0" t="0" r="0" b="0"/>
          <a:pathLst>
            <a:path>
              <a:moveTo>
                <a:pt x="0" y="418456"/>
              </a:moveTo>
              <a:lnTo>
                <a:pt x="1440394" y="418456"/>
              </a:lnTo>
              <a:lnTo>
                <a:pt x="1440394"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213E2-076A-4331-983E-6B9F5D1A51B2}">
      <dsp:nvSpPr>
        <dsp:cNvPr id="0" name=""/>
        <dsp:cNvSpPr/>
      </dsp:nvSpPr>
      <dsp:spPr>
        <a:xfrm>
          <a:off x="2119541" y="2567252"/>
          <a:ext cx="4719102" cy="1996205"/>
        </a:xfrm>
        <a:custGeom>
          <a:avLst/>
          <a:gdLst/>
          <a:ahLst/>
          <a:cxnLst/>
          <a:rect l="0" t="0" r="0" b="0"/>
          <a:pathLst>
            <a:path>
              <a:moveTo>
                <a:pt x="0" y="0"/>
              </a:moveTo>
              <a:lnTo>
                <a:pt x="4347579" y="0"/>
              </a:lnTo>
              <a:lnTo>
                <a:pt x="4347579" y="1996205"/>
              </a:lnTo>
              <a:lnTo>
                <a:pt x="4719102" y="199620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63A14-CA72-44C9-B613-331520BA1494}">
      <dsp:nvSpPr>
        <dsp:cNvPr id="0" name=""/>
        <dsp:cNvSpPr/>
      </dsp:nvSpPr>
      <dsp:spPr>
        <a:xfrm>
          <a:off x="2119541" y="2567252"/>
          <a:ext cx="4719102" cy="398657"/>
        </a:xfrm>
        <a:custGeom>
          <a:avLst/>
          <a:gdLst/>
          <a:ahLst/>
          <a:cxnLst/>
          <a:rect l="0" t="0" r="0" b="0"/>
          <a:pathLst>
            <a:path>
              <a:moveTo>
                <a:pt x="0" y="0"/>
              </a:moveTo>
              <a:lnTo>
                <a:pt x="4347579" y="0"/>
              </a:lnTo>
              <a:lnTo>
                <a:pt x="4347579" y="398657"/>
              </a:lnTo>
              <a:lnTo>
                <a:pt x="4719102" y="398657"/>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2B232-0340-4F20-A0AA-E215E57B7D0F}">
      <dsp:nvSpPr>
        <dsp:cNvPr id="0" name=""/>
        <dsp:cNvSpPr/>
      </dsp:nvSpPr>
      <dsp:spPr>
        <a:xfrm>
          <a:off x="2119541" y="969703"/>
          <a:ext cx="4719102" cy="1597548"/>
        </a:xfrm>
        <a:custGeom>
          <a:avLst/>
          <a:gdLst/>
          <a:ahLst/>
          <a:cxnLst/>
          <a:rect l="0" t="0" r="0" b="0"/>
          <a:pathLst>
            <a:path>
              <a:moveTo>
                <a:pt x="0" y="1597548"/>
              </a:moveTo>
              <a:lnTo>
                <a:pt x="4347579" y="1597548"/>
              </a:lnTo>
              <a:lnTo>
                <a:pt x="4347579" y="0"/>
              </a:lnTo>
              <a:lnTo>
                <a:pt x="4719102"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11AEF9-BA15-4F36-AD83-35E5C555AD01}">
      <dsp:nvSpPr>
        <dsp:cNvPr id="0" name=""/>
        <dsp:cNvSpPr/>
      </dsp:nvSpPr>
      <dsp:spPr>
        <a:xfrm>
          <a:off x="162730" y="2000679"/>
          <a:ext cx="1956811" cy="1133144"/>
        </a:xfrm>
        <a:prstGeom prst="rect">
          <a:avLst/>
        </a:prstGeom>
        <a:solidFill>
          <a:srgbClr val="A28E6A">
            <a:hueOff val="0"/>
            <a:satOff val="0"/>
            <a:lumOff val="0"/>
            <a:alphaOff val="0"/>
          </a:srgbClr>
        </a:solidFill>
        <a:ln w="19050" cap="flat" cmpd="sng" algn="ctr">
          <a:solidFill>
            <a:prstClr val="white">
              <a:hueOff val="0"/>
              <a:satOff val="0"/>
              <a:lumOff val="0"/>
              <a:alphaOff val="0"/>
            </a:prst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prstClr val="white"/>
              </a:solidFill>
              <a:effectLst/>
              <a:latin typeface="Constantia" panose="02030602050306030303" pitchFamily="18" charset="0"/>
              <a:ea typeface="+mn-ea"/>
              <a:cs typeface="+mn-cs"/>
            </a:rPr>
            <a:t>İLAN</a:t>
          </a:r>
        </a:p>
      </dsp:txBody>
      <dsp:txXfrm>
        <a:off x="162730" y="2000679"/>
        <a:ext cx="1956811" cy="1133144"/>
      </dsp:txXfrm>
    </dsp:sp>
    <dsp:sp modelId="{594D7F6D-BF7B-4A70-AC93-C8993FDAD325}">
      <dsp:nvSpPr>
        <dsp:cNvPr id="0" name=""/>
        <dsp:cNvSpPr/>
      </dsp:nvSpPr>
      <dsp:spPr>
        <a:xfrm>
          <a:off x="6838644" y="4473"/>
          <a:ext cx="3715228" cy="193045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effectLst/>
              <a:latin typeface="Constantia" panose="02030602050306030303" pitchFamily="18" charset="0"/>
            </a:rPr>
            <a:t>Kabul </a:t>
          </a:r>
        </a:p>
        <a:p>
          <a:pPr marL="0" lvl="0" indent="0" algn="ctr" defTabSz="1244600">
            <a:lnSpc>
              <a:spcPct val="90000"/>
            </a:lnSpc>
            <a:spcBef>
              <a:spcPct val="0"/>
            </a:spcBef>
            <a:spcAft>
              <a:spcPct val="35000"/>
            </a:spcAft>
            <a:buNone/>
          </a:pPr>
          <a:r>
            <a:rPr lang="tr-TR" sz="2800" b="1" kern="1200" dirty="0">
              <a:effectLst/>
              <a:latin typeface="Constantia" panose="02030602050306030303" pitchFamily="18" charset="0"/>
            </a:rPr>
            <a:t>Zeyilname</a:t>
          </a:r>
        </a:p>
      </dsp:txBody>
      <dsp:txXfrm>
        <a:off x="6838644" y="4473"/>
        <a:ext cx="3715228" cy="1930459"/>
      </dsp:txXfrm>
    </dsp:sp>
    <dsp:sp modelId="{62D25BAD-1D82-42E9-889A-782BBC26C6C0}">
      <dsp:nvSpPr>
        <dsp:cNvPr id="0" name=""/>
        <dsp:cNvSpPr/>
      </dsp:nvSpPr>
      <dsp:spPr>
        <a:xfrm>
          <a:off x="6838644" y="2399336"/>
          <a:ext cx="3715228" cy="113314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b="1" kern="1200" dirty="0">
              <a:effectLst/>
              <a:latin typeface="Constantia" panose="02030602050306030303" pitchFamily="18" charset="0"/>
            </a:rPr>
            <a:t>Ret</a:t>
          </a:r>
        </a:p>
      </dsp:txBody>
      <dsp:txXfrm>
        <a:off x="6838644" y="2399336"/>
        <a:ext cx="3715228" cy="1133144"/>
      </dsp:txXfrm>
    </dsp:sp>
    <dsp:sp modelId="{F915A60F-8156-4CD3-9762-D0B922F3A193}">
      <dsp:nvSpPr>
        <dsp:cNvPr id="0" name=""/>
        <dsp:cNvSpPr/>
      </dsp:nvSpPr>
      <dsp:spPr>
        <a:xfrm>
          <a:off x="6838644" y="3996885"/>
          <a:ext cx="3715228" cy="113314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effectLst/>
              <a:latin typeface="Constantia" panose="02030602050306030303" pitchFamily="18" charset="0"/>
            </a:rPr>
            <a:t>İhalenin İptali</a:t>
          </a:r>
        </a:p>
      </dsp:txBody>
      <dsp:txXfrm>
        <a:off x="6838644" y="3996885"/>
        <a:ext cx="3715228" cy="1133144"/>
      </dsp:txXfrm>
    </dsp:sp>
    <dsp:sp modelId="{8FFA9450-5C30-43B2-A453-2DB27D9E5CC0}">
      <dsp:nvSpPr>
        <dsp:cNvPr id="0" name=""/>
        <dsp:cNvSpPr/>
      </dsp:nvSpPr>
      <dsp:spPr>
        <a:xfrm>
          <a:off x="2184539" y="1598789"/>
          <a:ext cx="2750792" cy="550005"/>
        </a:xfrm>
        <a:prstGeom prst="rect">
          <a:avLst/>
        </a:prstGeom>
        <a:solidFill>
          <a:schemeClr val="accent2">
            <a:lumMod val="60000"/>
            <a:lumOff val="40000"/>
          </a:schemeClr>
        </a:solidFill>
        <a:ln w="19050" cap="flat" cmpd="sng" algn="ctr">
          <a:solidFill>
            <a:schemeClr val="l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İtiraza açık</a:t>
          </a:r>
          <a:endParaRPr lang="tr-TR" sz="1800" b="1" kern="1200" dirty="0">
            <a:effectLst/>
            <a:latin typeface="Constantia" panose="02030602050306030303" pitchFamily="18" charset="0"/>
          </a:endParaRPr>
        </a:p>
      </dsp:txBody>
      <dsp:txXfrm>
        <a:off x="2184539" y="1598789"/>
        <a:ext cx="2750792" cy="550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1EFA-DB9D-4F0F-BCBE-933B985EE0DC}">
      <dsp:nvSpPr>
        <dsp:cNvPr id="0" name=""/>
        <dsp:cNvSpPr/>
      </dsp:nvSpPr>
      <dsp:spPr>
        <a:xfrm>
          <a:off x="2269174" y="2034791"/>
          <a:ext cx="2244105" cy="532460"/>
        </a:xfrm>
        <a:custGeom>
          <a:avLst/>
          <a:gdLst/>
          <a:ahLst/>
          <a:cxnLst/>
          <a:rect l="0" t="0" r="0" b="0"/>
          <a:pathLst>
            <a:path>
              <a:moveTo>
                <a:pt x="0" y="532460"/>
              </a:moveTo>
              <a:lnTo>
                <a:pt x="2244105" y="532460"/>
              </a:lnTo>
              <a:lnTo>
                <a:pt x="2244105"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213E2-076A-4331-983E-6B9F5D1A51B2}">
      <dsp:nvSpPr>
        <dsp:cNvPr id="0" name=""/>
        <dsp:cNvSpPr/>
      </dsp:nvSpPr>
      <dsp:spPr>
        <a:xfrm>
          <a:off x="2269174" y="2567252"/>
          <a:ext cx="4935117" cy="1443561"/>
        </a:xfrm>
        <a:custGeom>
          <a:avLst/>
          <a:gdLst/>
          <a:ahLst/>
          <a:cxnLst/>
          <a:rect l="0" t="0" r="0" b="0"/>
          <a:pathLst>
            <a:path>
              <a:moveTo>
                <a:pt x="0" y="0"/>
              </a:moveTo>
              <a:lnTo>
                <a:pt x="4546588" y="0"/>
              </a:lnTo>
              <a:lnTo>
                <a:pt x="4546588" y="1443561"/>
              </a:lnTo>
              <a:lnTo>
                <a:pt x="4935117" y="144356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63A14-CA72-44C9-B613-331520BA1494}">
      <dsp:nvSpPr>
        <dsp:cNvPr id="0" name=""/>
        <dsp:cNvSpPr/>
      </dsp:nvSpPr>
      <dsp:spPr>
        <a:xfrm>
          <a:off x="2269174" y="2567252"/>
          <a:ext cx="4935117" cy="128876"/>
        </a:xfrm>
        <a:custGeom>
          <a:avLst/>
          <a:gdLst/>
          <a:ahLst/>
          <a:cxnLst/>
          <a:rect l="0" t="0" r="0" b="0"/>
          <a:pathLst>
            <a:path>
              <a:moveTo>
                <a:pt x="0" y="0"/>
              </a:moveTo>
              <a:lnTo>
                <a:pt x="4546588" y="0"/>
              </a:lnTo>
              <a:lnTo>
                <a:pt x="4546588" y="128876"/>
              </a:lnTo>
              <a:lnTo>
                <a:pt x="4935117" y="12887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2B232-0340-4F20-A0AA-E215E57B7D0F}">
      <dsp:nvSpPr>
        <dsp:cNvPr id="0" name=""/>
        <dsp:cNvSpPr/>
      </dsp:nvSpPr>
      <dsp:spPr>
        <a:xfrm>
          <a:off x="2269174" y="1252566"/>
          <a:ext cx="4935117" cy="1314685"/>
        </a:xfrm>
        <a:custGeom>
          <a:avLst/>
          <a:gdLst/>
          <a:ahLst/>
          <a:cxnLst/>
          <a:rect l="0" t="0" r="0" b="0"/>
          <a:pathLst>
            <a:path>
              <a:moveTo>
                <a:pt x="0" y="1314685"/>
              </a:moveTo>
              <a:lnTo>
                <a:pt x="4546588" y="1314685"/>
              </a:lnTo>
              <a:lnTo>
                <a:pt x="4546588" y="0"/>
              </a:lnTo>
              <a:lnTo>
                <a:pt x="4935117"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11AEF9-BA15-4F36-AD83-35E5C555AD01}">
      <dsp:nvSpPr>
        <dsp:cNvPr id="0" name=""/>
        <dsp:cNvSpPr/>
      </dsp:nvSpPr>
      <dsp:spPr>
        <a:xfrm>
          <a:off x="3427" y="1737042"/>
          <a:ext cx="2265747" cy="1660418"/>
        </a:xfrm>
        <a:prstGeom prst="rect">
          <a:avLst/>
        </a:prstGeom>
        <a:solidFill>
          <a:srgbClr val="A28E6A">
            <a:hueOff val="0"/>
            <a:satOff val="0"/>
            <a:lumOff val="0"/>
            <a:alphaOff val="0"/>
          </a:srgbClr>
        </a:solidFill>
        <a:ln w="19050" cap="flat" cmpd="sng" algn="ctr">
          <a:solidFill>
            <a:prstClr val="white">
              <a:hueOff val="0"/>
              <a:satOff val="0"/>
              <a:lumOff val="0"/>
              <a:alphaOff val="0"/>
            </a:prst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400" b="1" kern="1200" dirty="0">
              <a:latin typeface="Constantia" panose="02030602050306030303" pitchFamily="18" charset="0"/>
            </a:rPr>
            <a:t>İhale Kararının Firmalara Bildirilmesi</a:t>
          </a:r>
          <a:endParaRPr lang="tr-TR" sz="2400" b="1" kern="1200" dirty="0">
            <a:solidFill>
              <a:prstClr val="white"/>
            </a:solidFill>
            <a:effectLst/>
            <a:latin typeface="Constantia" panose="02030602050306030303" pitchFamily="18" charset="0"/>
            <a:ea typeface="+mn-ea"/>
            <a:cs typeface="+mn-cs"/>
          </a:endParaRPr>
        </a:p>
      </dsp:txBody>
      <dsp:txXfrm>
        <a:off x="3427" y="1737042"/>
        <a:ext cx="2265747" cy="1660418"/>
      </dsp:txXfrm>
    </dsp:sp>
    <dsp:sp modelId="{594D7F6D-BF7B-4A70-AC93-C8993FDAD325}">
      <dsp:nvSpPr>
        <dsp:cNvPr id="0" name=""/>
        <dsp:cNvSpPr/>
      </dsp:nvSpPr>
      <dsp:spPr>
        <a:xfrm>
          <a:off x="7204291" y="729898"/>
          <a:ext cx="3368781" cy="104533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effectLst/>
              <a:latin typeface="Constantia" panose="02030602050306030303" pitchFamily="18" charset="0"/>
            </a:rPr>
            <a:t>Kabul </a:t>
          </a:r>
        </a:p>
      </dsp:txBody>
      <dsp:txXfrm>
        <a:off x="7204291" y="729898"/>
        <a:ext cx="3368781" cy="1045336"/>
      </dsp:txXfrm>
    </dsp:sp>
    <dsp:sp modelId="{62D25BAD-1D82-42E9-889A-782BBC26C6C0}">
      <dsp:nvSpPr>
        <dsp:cNvPr id="0" name=""/>
        <dsp:cNvSpPr/>
      </dsp:nvSpPr>
      <dsp:spPr>
        <a:xfrm>
          <a:off x="7204291" y="2260896"/>
          <a:ext cx="3508885" cy="87046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b="1" kern="1200" dirty="0">
              <a:effectLst/>
              <a:latin typeface="Constantia" panose="02030602050306030303" pitchFamily="18" charset="0"/>
            </a:rPr>
            <a:t>Ret</a:t>
          </a:r>
        </a:p>
      </dsp:txBody>
      <dsp:txXfrm>
        <a:off x="7204291" y="2260896"/>
        <a:ext cx="3508885" cy="870463"/>
      </dsp:txXfrm>
    </dsp:sp>
    <dsp:sp modelId="{F915A60F-8156-4CD3-9762-D0B922F3A193}">
      <dsp:nvSpPr>
        <dsp:cNvPr id="0" name=""/>
        <dsp:cNvSpPr/>
      </dsp:nvSpPr>
      <dsp:spPr>
        <a:xfrm>
          <a:off x="7204291" y="3617021"/>
          <a:ext cx="3508885" cy="7875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effectLst/>
              <a:latin typeface="Constantia" panose="02030602050306030303" pitchFamily="18" charset="0"/>
            </a:rPr>
            <a:t>İhalenin İptali</a:t>
          </a:r>
        </a:p>
      </dsp:txBody>
      <dsp:txXfrm>
        <a:off x="7204291" y="3617021"/>
        <a:ext cx="3508885" cy="787584"/>
      </dsp:txXfrm>
    </dsp:sp>
    <dsp:sp modelId="{8FFA9450-5C30-43B2-A453-2DB27D9E5CC0}">
      <dsp:nvSpPr>
        <dsp:cNvPr id="0" name=""/>
        <dsp:cNvSpPr/>
      </dsp:nvSpPr>
      <dsp:spPr>
        <a:xfrm>
          <a:off x="3074925" y="1459609"/>
          <a:ext cx="2876709" cy="575182"/>
        </a:xfrm>
        <a:prstGeom prst="rect">
          <a:avLst/>
        </a:prstGeom>
        <a:solidFill>
          <a:schemeClr val="accent2">
            <a:lumMod val="60000"/>
            <a:lumOff val="40000"/>
          </a:schemeClr>
        </a:solidFill>
        <a:ln w="19050" cap="flat" cmpd="sng" algn="ctr">
          <a:solidFill>
            <a:schemeClr val="l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onstantia" panose="02030602050306030303" pitchFamily="18" charset="0"/>
            </a:rPr>
            <a:t>İtiraza açık</a:t>
          </a:r>
          <a:endParaRPr lang="tr-TR" sz="1800" b="1" kern="1200" dirty="0">
            <a:effectLst/>
            <a:latin typeface="Constantia" panose="02030602050306030303" pitchFamily="18" charset="0"/>
          </a:endParaRPr>
        </a:p>
      </dsp:txBody>
      <dsp:txXfrm>
        <a:off x="3074925" y="1459609"/>
        <a:ext cx="2876709" cy="575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1BB6F-8B3C-4794-8D8F-1F031C9A19F3}">
      <dsp:nvSpPr>
        <dsp:cNvPr id="0" name=""/>
        <dsp:cNvSpPr/>
      </dsp:nvSpPr>
      <dsp:spPr>
        <a:xfrm>
          <a:off x="29247" y="784487"/>
          <a:ext cx="2277200" cy="1878214"/>
        </a:xfrm>
        <a:prstGeom prst="roundRect">
          <a:avLst>
            <a:gd name="adj" fmla="val 10000"/>
          </a:avLst>
        </a:prstGeom>
        <a:blipFill rotWithShape="0">
          <a:blip xmlns:r="http://schemas.openxmlformats.org/officeDocument/2006/relationships" r:embed="rId1"/>
          <a:srcRect/>
          <a:stretch>
            <a:fillRect t="-2000" b="-2000"/>
          </a:stretch>
        </a:blipFill>
        <a:ln w="127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6FE9C-02F6-43B6-9B41-22C5407C59D8}">
      <dsp:nvSpPr>
        <dsp:cNvPr id="0" name=""/>
        <dsp:cNvSpPr/>
      </dsp:nvSpPr>
      <dsp:spPr>
        <a:xfrm>
          <a:off x="1826002" y="2009816"/>
          <a:ext cx="2685509" cy="2685509"/>
        </a:xfrm>
        <a:prstGeom prst="leftCircularArrow">
          <a:avLst>
            <a:gd name="adj1" fmla="val 3323"/>
            <a:gd name="adj2" fmla="val 410579"/>
            <a:gd name="adj3" fmla="val 2386946"/>
            <a:gd name="adj4" fmla="val 9225346"/>
            <a:gd name="adj5" fmla="val 3877"/>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ACD2D-F271-4965-ADE8-EDDE917B8D4C}">
      <dsp:nvSpPr>
        <dsp:cNvPr id="0" name=""/>
        <dsp:cNvSpPr/>
      </dsp:nvSpPr>
      <dsp:spPr>
        <a:xfrm>
          <a:off x="433698" y="2256339"/>
          <a:ext cx="2024178" cy="157675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effectLst/>
              <a:latin typeface="Constantia" pitchFamily="18" charset="0"/>
            </a:rPr>
            <a:t>Kabulden Sonraki Hata ve Ayıplar</a:t>
          </a:r>
          <a:endParaRPr lang="tr-TR" sz="2000" b="1" kern="1200" dirty="0">
            <a:latin typeface="Constantia" pitchFamily="18" charset="0"/>
          </a:endParaRPr>
        </a:p>
      </dsp:txBody>
      <dsp:txXfrm>
        <a:off x="479879" y="2302520"/>
        <a:ext cx="1931816" cy="1484388"/>
      </dsp:txXfrm>
    </dsp:sp>
    <dsp:sp modelId="{05269DD2-93A3-489B-B599-B73321CB803B}">
      <dsp:nvSpPr>
        <dsp:cNvPr id="0" name=""/>
        <dsp:cNvSpPr/>
      </dsp:nvSpPr>
      <dsp:spPr>
        <a:xfrm>
          <a:off x="2963974" y="1678945"/>
          <a:ext cx="2277200" cy="1878214"/>
        </a:xfrm>
        <a:prstGeom prst="roundRect">
          <a:avLst>
            <a:gd name="adj" fmla="val 10000"/>
          </a:avLst>
        </a:prstGeom>
        <a:blipFill rotWithShape="0">
          <a:blip xmlns:r="http://schemas.openxmlformats.org/officeDocument/2006/relationships" r:embed="rId2"/>
          <a:srcRect/>
          <a:stretch>
            <a:fillRect l="-8000" r="-8000"/>
          </a:stretch>
        </a:blipFill>
        <a:ln w="12700" cap="flat" cmpd="sng" algn="ctr">
          <a:solidFill>
            <a:schemeClr val="accent1">
              <a:shade val="50000"/>
              <a:hueOff val="-379322"/>
              <a:satOff val="-20163"/>
              <a:lumOff val="31845"/>
              <a:alphaOff val="0"/>
            </a:schemeClr>
          </a:solidFill>
          <a:prstDash val="solid"/>
        </a:ln>
        <a:effectLst/>
      </dsp:spPr>
      <dsp:style>
        <a:lnRef idx="2">
          <a:scrgbClr r="0" g="0" b="0"/>
        </a:lnRef>
        <a:fillRef idx="1">
          <a:scrgbClr r="0" g="0" b="0"/>
        </a:fillRef>
        <a:effectRef idx="0">
          <a:scrgbClr r="0" g="0" b="0"/>
        </a:effectRef>
        <a:fontRef idx="minor"/>
      </dsp:style>
    </dsp:sp>
    <dsp:sp modelId="{7E1E1D2D-7C02-415E-8DBD-46C1CE787713}">
      <dsp:nvSpPr>
        <dsp:cNvPr id="0" name=""/>
        <dsp:cNvSpPr/>
      </dsp:nvSpPr>
      <dsp:spPr>
        <a:xfrm>
          <a:off x="4863292" y="-509931"/>
          <a:ext cx="2880293" cy="2880293"/>
        </a:xfrm>
        <a:prstGeom prst="circularArrow">
          <a:avLst>
            <a:gd name="adj1" fmla="val 3098"/>
            <a:gd name="adj2" fmla="val 380783"/>
            <a:gd name="adj3" fmla="val 19333622"/>
            <a:gd name="adj4" fmla="val 12465427"/>
            <a:gd name="adj5" fmla="val 3615"/>
          </a:avLst>
        </a:prstGeom>
        <a:solidFill>
          <a:schemeClr val="accent1">
            <a:shade val="90000"/>
            <a:hueOff val="-577372"/>
            <a:satOff val="-27996"/>
            <a:lumOff val="391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2E9903-B4FD-4B8F-8F1A-F76D58EBCF80}">
      <dsp:nvSpPr>
        <dsp:cNvPr id="0" name=""/>
        <dsp:cNvSpPr/>
      </dsp:nvSpPr>
      <dsp:spPr>
        <a:xfrm>
          <a:off x="3490468" y="421612"/>
          <a:ext cx="2024178" cy="1418352"/>
        </a:xfrm>
        <a:prstGeom prst="roundRect">
          <a:avLst>
            <a:gd name="adj" fmla="val 10000"/>
          </a:avLst>
        </a:prstGeom>
        <a:solidFill>
          <a:schemeClr val="accent1">
            <a:shade val="50000"/>
            <a:hueOff val="-379322"/>
            <a:satOff val="-20163"/>
            <a:lumOff val="318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Constantia" pitchFamily="18" charset="0"/>
            </a:rPr>
            <a:t>Ürünün Malzemeye Zarar Vermesi</a:t>
          </a:r>
        </a:p>
      </dsp:txBody>
      <dsp:txXfrm>
        <a:off x="3532010" y="463154"/>
        <a:ext cx="1941094" cy="1335268"/>
      </dsp:txXfrm>
    </dsp:sp>
    <dsp:sp modelId="{AE360599-D9B8-40A2-B749-E6C08FBCCD54}">
      <dsp:nvSpPr>
        <dsp:cNvPr id="0" name=""/>
        <dsp:cNvSpPr/>
      </dsp:nvSpPr>
      <dsp:spPr>
        <a:xfrm>
          <a:off x="5939600" y="749281"/>
          <a:ext cx="2277200" cy="1878214"/>
        </a:xfrm>
        <a:prstGeom prst="roundRect">
          <a:avLst>
            <a:gd name="adj" fmla="val 10000"/>
          </a:avLst>
        </a:prstGeom>
        <a:blipFill rotWithShape="0">
          <a:blip xmlns:r="http://schemas.openxmlformats.org/officeDocument/2006/relationships" r:embed="rId3"/>
          <a:srcRect/>
          <a:stretch>
            <a:fillRect l="-13000" r="-13000"/>
          </a:stretch>
        </a:blipFill>
        <a:ln w="12700" cap="flat" cmpd="sng" algn="ctr">
          <a:solidFill>
            <a:schemeClr val="accent1">
              <a:shade val="50000"/>
              <a:hueOff val="-379322"/>
              <a:satOff val="-20163"/>
              <a:lumOff val="31845"/>
              <a:alphaOff val="0"/>
            </a:schemeClr>
          </a:solidFill>
          <a:prstDash val="solid"/>
        </a:ln>
        <a:effectLst/>
      </dsp:spPr>
      <dsp:style>
        <a:lnRef idx="2">
          <a:scrgbClr r="0" g="0" b="0"/>
        </a:lnRef>
        <a:fillRef idx="1">
          <a:scrgbClr r="0" g="0" b="0"/>
        </a:fillRef>
        <a:effectRef idx="0">
          <a:scrgbClr r="0" g="0" b="0"/>
        </a:effectRef>
        <a:fontRef idx="minor"/>
      </dsp:style>
    </dsp:sp>
    <dsp:sp modelId="{E87BEE49-0BE1-4F29-8BDF-414F94CEBE6B}">
      <dsp:nvSpPr>
        <dsp:cNvPr id="0" name=""/>
        <dsp:cNvSpPr/>
      </dsp:nvSpPr>
      <dsp:spPr>
        <a:xfrm>
          <a:off x="6474892" y="2115514"/>
          <a:ext cx="2024178" cy="1717575"/>
        </a:xfrm>
        <a:prstGeom prst="roundRect">
          <a:avLst>
            <a:gd name="adj" fmla="val 10000"/>
          </a:avLst>
        </a:prstGeom>
        <a:solidFill>
          <a:schemeClr val="accent1">
            <a:shade val="50000"/>
            <a:hueOff val="-379322"/>
            <a:satOff val="-20163"/>
            <a:lumOff val="318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Constantia" pitchFamily="18" charset="0"/>
            </a:rPr>
            <a:t>Ürünün Kullanıcıya Zarar Vermesi</a:t>
          </a:r>
        </a:p>
      </dsp:txBody>
      <dsp:txXfrm>
        <a:off x="6525198" y="2165820"/>
        <a:ext cx="1923566" cy="1616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A598A-A453-4AED-A3B2-06A1862ABFED}">
      <dsp:nvSpPr>
        <dsp:cNvPr id="0" name=""/>
        <dsp:cNvSpPr/>
      </dsp:nvSpPr>
      <dsp:spPr>
        <a:xfrm>
          <a:off x="-4688697" y="-718753"/>
          <a:ext cx="5584910" cy="5584910"/>
        </a:xfrm>
        <a:prstGeom prst="blockArc">
          <a:avLst>
            <a:gd name="adj1" fmla="val 18900000"/>
            <a:gd name="adj2" fmla="val 2700000"/>
            <a:gd name="adj3" fmla="val 387"/>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57521-D2E0-47E4-B4A1-B0B708C500F0}">
      <dsp:nvSpPr>
        <dsp:cNvPr id="0" name=""/>
        <dsp:cNvSpPr/>
      </dsp:nvSpPr>
      <dsp:spPr>
        <a:xfrm>
          <a:off x="469386" y="318852"/>
          <a:ext cx="8539070" cy="6380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44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Constantia" pitchFamily="18" charset="0"/>
            </a:rPr>
            <a:t>Tutanak</a:t>
          </a:r>
        </a:p>
      </dsp:txBody>
      <dsp:txXfrm>
        <a:off x="469386" y="318852"/>
        <a:ext cx="8539070" cy="638036"/>
      </dsp:txXfrm>
    </dsp:sp>
    <dsp:sp modelId="{ABE585F1-FC06-44F7-A35B-3EBD5C3BB07A}">
      <dsp:nvSpPr>
        <dsp:cNvPr id="0" name=""/>
        <dsp:cNvSpPr/>
      </dsp:nvSpPr>
      <dsp:spPr>
        <a:xfrm>
          <a:off x="70614" y="239097"/>
          <a:ext cx="797545" cy="79754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DC84D-687F-49FB-BA2E-2F7F44D501C5}">
      <dsp:nvSpPr>
        <dsp:cNvPr id="0" name=""/>
        <dsp:cNvSpPr/>
      </dsp:nvSpPr>
      <dsp:spPr>
        <a:xfrm>
          <a:off x="835188" y="1276073"/>
          <a:ext cx="8173269" cy="638036"/>
        </a:xfrm>
        <a:prstGeom prst="rect">
          <a:avLst/>
        </a:prstGeom>
        <a:solidFill>
          <a:schemeClr val="accent3">
            <a:hueOff val="-471397"/>
            <a:satOff val="2142"/>
            <a:lumOff val="-24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44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Constantia" pitchFamily="18" charset="0"/>
            </a:rPr>
            <a:t>İşyeri Hekimliğine</a:t>
          </a:r>
        </a:p>
      </dsp:txBody>
      <dsp:txXfrm>
        <a:off x="835188" y="1276073"/>
        <a:ext cx="8173269" cy="638036"/>
      </dsp:txXfrm>
    </dsp:sp>
    <dsp:sp modelId="{738D6C56-8B5B-432C-A4DF-97D2F0F87841}">
      <dsp:nvSpPr>
        <dsp:cNvPr id="0" name=""/>
        <dsp:cNvSpPr/>
      </dsp:nvSpPr>
      <dsp:spPr>
        <a:xfrm>
          <a:off x="436415" y="1196318"/>
          <a:ext cx="797545" cy="797545"/>
        </a:xfrm>
        <a:prstGeom prst="ellipse">
          <a:avLst/>
        </a:prstGeom>
        <a:solidFill>
          <a:schemeClr val="lt1">
            <a:hueOff val="0"/>
            <a:satOff val="0"/>
            <a:lumOff val="0"/>
            <a:alphaOff val="0"/>
          </a:schemeClr>
        </a:solidFill>
        <a:ln w="12700" cap="flat" cmpd="sng" algn="ctr">
          <a:solidFill>
            <a:schemeClr val="accent3">
              <a:hueOff val="-471397"/>
              <a:satOff val="2142"/>
              <a:lumOff val="-2484"/>
              <a:alphaOff val="0"/>
            </a:schemeClr>
          </a:solidFill>
          <a:prstDash val="solid"/>
        </a:ln>
        <a:effectLst/>
      </dsp:spPr>
      <dsp:style>
        <a:lnRef idx="2">
          <a:scrgbClr r="0" g="0" b="0"/>
        </a:lnRef>
        <a:fillRef idx="1">
          <a:scrgbClr r="0" g="0" b="0"/>
        </a:fillRef>
        <a:effectRef idx="0">
          <a:scrgbClr r="0" g="0" b="0"/>
        </a:effectRef>
        <a:fontRef idx="minor"/>
      </dsp:style>
    </dsp:sp>
    <dsp:sp modelId="{96E61F8F-A2CD-4A28-9DEE-880FB988D60B}">
      <dsp:nvSpPr>
        <dsp:cNvPr id="0" name=""/>
        <dsp:cNvSpPr/>
      </dsp:nvSpPr>
      <dsp:spPr>
        <a:xfrm>
          <a:off x="835188" y="2233294"/>
          <a:ext cx="8173269" cy="638036"/>
        </a:xfrm>
        <a:prstGeom prst="rect">
          <a:avLst/>
        </a:prstGeom>
        <a:solidFill>
          <a:schemeClr val="accent3">
            <a:hueOff val="-942795"/>
            <a:satOff val="4283"/>
            <a:lumOff val="-49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44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Constantia" pitchFamily="18" charset="0"/>
            </a:rPr>
            <a:t>Çalışanın şikayetine yönelik ilgili branş Konsültasyonu</a:t>
          </a:r>
        </a:p>
      </dsp:txBody>
      <dsp:txXfrm>
        <a:off x="835188" y="2233294"/>
        <a:ext cx="8173269" cy="638036"/>
      </dsp:txXfrm>
    </dsp:sp>
    <dsp:sp modelId="{FB7DF1D9-AA87-4E3E-A098-416C70FC39D3}">
      <dsp:nvSpPr>
        <dsp:cNvPr id="0" name=""/>
        <dsp:cNvSpPr/>
      </dsp:nvSpPr>
      <dsp:spPr>
        <a:xfrm>
          <a:off x="436415" y="2153539"/>
          <a:ext cx="797545" cy="797545"/>
        </a:xfrm>
        <a:prstGeom prst="ellipse">
          <a:avLst/>
        </a:prstGeom>
        <a:solidFill>
          <a:schemeClr val="lt1">
            <a:hueOff val="0"/>
            <a:satOff val="0"/>
            <a:lumOff val="0"/>
            <a:alphaOff val="0"/>
          </a:schemeClr>
        </a:solidFill>
        <a:ln w="12700" cap="flat" cmpd="sng" algn="ctr">
          <a:solidFill>
            <a:schemeClr val="accent3">
              <a:hueOff val="-942795"/>
              <a:satOff val="4283"/>
              <a:lumOff val="-4967"/>
              <a:alphaOff val="0"/>
            </a:schemeClr>
          </a:solidFill>
          <a:prstDash val="solid"/>
        </a:ln>
        <a:effectLst/>
      </dsp:spPr>
      <dsp:style>
        <a:lnRef idx="2">
          <a:scrgbClr r="0" g="0" b="0"/>
        </a:lnRef>
        <a:fillRef idx="1">
          <a:scrgbClr r="0" g="0" b="0"/>
        </a:fillRef>
        <a:effectRef idx="0">
          <a:scrgbClr r="0" g="0" b="0"/>
        </a:effectRef>
        <a:fontRef idx="minor"/>
      </dsp:style>
    </dsp:sp>
    <dsp:sp modelId="{87B2CB28-352D-400E-B464-4F1FD46FCB44}">
      <dsp:nvSpPr>
        <dsp:cNvPr id="0" name=""/>
        <dsp:cNvSpPr/>
      </dsp:nvSpPr>
      <dsp:spPr>
        <a:xfrm>
          <a:off x="469386" y="3190514"/>
          <a:ext cx="8539070" cy="638036"/>
        </a:xfrm>
        <a:prstGeom prst="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44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err="1">
              <a:latin typeface="Constantia" panose="02030602050306030303" pitchFamily="18" charset="0"/>
            </a:rPr>
            <a:t>Materyovijilans</a:t>
          </a:r>
          <a:r>
            <a:rPr lang="tr-TR" sz="2400" kern="1200" dirty="0">
              <a:latin typeface="Constantia" panose="02030602050306030303" pitchFamily="18" charset="0"/>
            </a:rPr>
            <a:t> Bildirimi</a:t>
          </a:r>
        </a:p>
      </dsp:txBody>
      <dsp:txXfrm>
        <a:off x="469386" y="3190514"/>
        <a:ext cx="8539070" cy="638036"/>
      </dsp:txXfrm>
    </dsp:sp>
    <dsp:sp modelId="{F6155079-3C58-4078-952B-3A79B30777D7}">
      <dsp:nvSpPr>
        <dsp:cNvPr id="0" name=""/>
        <dsp:cNvSpPr/>
      </dsp:nvSpPr>
      <dsp:spPr>
        <a:xfrm>
          <a:off x="70614" y="3110760"/>
          <a:ext cx="797545" cy="797545"/>
        </a:xfrm>
        <a:prstGeom prst="ellipse">
          <a:avLst/>
        </a:prstGeom>
        <a:solidFill>
          <a:schemeClr val="lt1">
            <a:hueOff val="0"/>
            <a:satOff val="0"/>
            <a:lumOff val="0"/>
            <a:alphaOff val="0"/>
          </a:schemeClr>
        </a:solidFill>
        <a:ln w="12700" cap="flat" cmpd="sng" algn="ctr">
          <a:solidFill>
            <a:schemeClr val="accent3">
              <a:hueOff val="-1414192"/>
              <a:satOff val="6425"/>
              <a:lumOff val="-745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B31F36-40D8-4783-948D-9E52B4DD8145}" type="datetimeFigureOut">
              <a:rPr lang="tr-TR"/>
              <a:pPr>
                <a:defRPr/>
              </a:pPr>
              <a:t>5.02.2026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1B27E2D-F8E6-46D5-B2C1-4377DA09DCF1}" type="slidenum">
              <a:rPr lang="tr-TR"/>
              <a:pPr>
                <a:defRPr/>
              </a:pPr>
              <a:t>‹#›</a:t>
            </a:fld>
            <a:endParaRPr lang="tr-TR"/>
          </a:p>
        </p:txBody>
      </p:sp>
    </p:spTree>
    <p:extLst>
      <p:ext uri="{BB962C8B-B14F-4D97-AF65-F5344CB8AC3E}">
        <p14:creationId xmlns:p14="http://schemas.microsoft.com/office/powerpoint/2010/main" val="211457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630BD445-D8AC-451F-A383-C77A22D8B32F}" type="datetimeFigureOut">
              <a:rPr lang="tr-TR"/>
              <a:pPr>
                <a:defRPr/>
              </a:pPr>
              <a:t>5.02.2026</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744110BC-77DF-4EDD-BE00-2C89373D98C8}" type="slidenum">
              <a:rPr lang="tr-TR"/>
              <a:pPr>
                <a:defRPr/>
              </a:pPr>
              <a:t>‹#›</a:t>
            </a:fld>
            <a:endParaRPr lang="tr-TR"/>
          </a:p>
        </p:txBody>
      </p:sp>
    </p:spTree>
    <p:extLst>
      <p:ext uri="{BB962C8B-B14F-4D97-AF65-F5344CB8AC3E}">
        <p14:creationId xmlns:p14="http://schemas.microsoft.com/office/powerpoint/2010/main" val="2157269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a:t>
            </a:fld>
            <a:endParaRPr lang="tr-TR"/>
          </a:p>
        </p:txBody>
      </p:sp>
    </p:spTree>
    <p:extLst>
      <p:ext uri="{BB962C8B-B14F-4D97-AF65-F5344CB8AC3E}">
        <p14:creationId xmlns:p14="http://schemas.microsoft.com/office/powerpoint/2010/main" val="37877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latin typeface="Constantia" panose="02030602050306030303" pitchFamily="18" charset="0"/>
              </a:rPr>
              <a:t>2005 yılında başlatılan tıbbi cihaz kayıt sistemi ile tıbbi cihazlarla ilgili en kapsamlı bilgi bankası niteliğindeki </a:t>
            </a:r>
            <a:r>
              <a:rPr lang="tr-TR" sz="1200" b="1" dirty="0">
                <a:latin typeface="Constantia" panose="02030602050306030303" pitchFamily="18" charset="0"/>
              </a:rPr>
              <a:t>Türkiye İlaç ve Tıbbi Cihaz Ulusal Bilgi Bankası (TİTUBB) </a:t>
            </a:r>
            <a:r>
              <a:rPr lang="tr-TR" sz="1200" dirty="0">
                <a:latin typeface="Constantia" panose="02030602050306030303" pitchFamily="18" charset="0"/>
              </a:rPr>
              <a:t>oluşturulmuştur</a:t>
            </a:r>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12</a:t>
            </a:fld>
            <a:endParaRPr lang="tr-TR"/>
          </a:p>
        </p:txBody>
      </p:sp>
    </p:spTree>
    <p:extLst>
      <p:ext uri="{BB962C8B-B14F-4D97-AF65-F5344CB8AC3E}">
        <p14:creationId xmlns:p14="http://schemas.microsoft.com/office/powerpoint/2010/main" val="128390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geçerlilik tarihi, etken madde, kullanım </a:t>
            </a:r>
            <a:r>
              <a:rPr lang="tr-TR" dirty="0" err="1"/>
              <a:t>klavuzu</a:t>
            </a:r>
            <a:r>
              <a:rPr lang="tr-TR" dirty="0"/>
              <a:t> vb. mikrobiyolojik analiz raporlarına ulaşılabilir</a:t>
            </a:r>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13</a:t>
            </a:fld>
            <a:endParaRPr lang="tr-TR"/>
          </a:p>
        </p:txBody>
      </p:sp>
    </p:spTree>
    <p:extLst>
      <p:ext uri="{BB962C8B-B14F-4D97-AF65-F5344CB8AC3E}">
        <p14:creationId xmlns:p14="http://schemas.microsoft.com/office/powerpoint/2010/main" val="240541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ATCC</a:t>
            </a:r>
            <a:r>
              <a:rPr lang="tr-TR" dirty="0"/>
              <a:t>, </a:t>
            </a:r>
            <a:r>
              <a:rPr lang="tr-TR" i="1" dirty="0" err="1"/>
              <a:t>American</a:t>
            </a:r>
            <a:r>
              <a:rPr lang="tr-TR" i="1" dirty="0"/>
              <a:t> </a:t>
            </a:r>
            <a:r>
              <a:rPr lang="tr-TR" i="1" dirty="0" err="1"/>
              <a:t>Type</a:t>
            </a:r>
            <a:r>
              <a:rPr lang="tr-TR" i="1" dirty="0"/>
              <a:t> </a:t>
            </a:r>
            <a:r>
              <a:rPr lang="tr-TR" i="1" dirty="0" err="1"/>
              <a:t>Culture</a:t>
            </a:r>
            <a:r>
              <a:rPr lang="tr-TR" i="1" dirty="0"/>
              <a:t> </a:t>
            </a:r>
            <a:r>
              <a:rPr lang="tr-TR" i="1" dirty="0" err="1"/>
              <a:t>Collection</a:t>
            </a:r>
            <a:r>
              <a:rPr lang="tr-TR" dirty="0" err="1"/>
              <a:t>’ın</a:t>
            </a:r>
            <a:r>
              <a:rPr lang="tr-TR" dirty="0"/>
              <a:t> kısaltmasıdır.</a:t>
            </a:r>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14</a:t>
            </a:fld>
            <a:endParaRPr lang="tr-TR"/>
          </a:p>
        </p:txBody>
      </p:sp>
    </p:spTree>
    <p:extLst>
      <p:ext uri="{BB962C8B-B14F-4D97-AF65-F5344CB8AC3E}">
        <p14:creationId xmlns:p14="http://schemas.microsoft.com/office/powerpoint/2010/main" val="1608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16</a:t>
            </a:fld>
            <a:endParaRPr lang="tr-TR"/>
          </a:p>
        </p:txBody>
      </p:sp>
    </p:spTree>
    <p:extLst>
      <p:ext uri="{BB962C8B-B14F-4D97-AF65-F5344CB8AC3E}">
        <p14:creationId xmlns:p14="http://schemas.microsoft.com/office/powerpoint/2010/main" val="216202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Tolerans</a:t>
            </a:r>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18</a:t>
            </a:fld>
            <a:endParaRPr lang="tr-TR"/>
          </a:p>
        </p:txBody>
      </p:sp>
    </p:spTree>
    <p:extLst>
      <p:ext uri="{BB962C8B-B14F-4D97-AF65-F5344CB8AC3E}">
        <p14:creationId xmlns:p14="http://schemas.microsoft.com/office/powerpoint/2010/main" val="108829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DE365-3D45-277A-DA25-9B815C0BA4D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7F4F72D-B038-0C05-5035-D5294DCEC2B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5FC982C-F49D-6EB9-6149-0115B55C3C0D}"/>
              </a:ext>
            </a:extLst>
          </p:cNvPr>
          <p:cNvSpPr>
            <a:spLocks noGrp="1"/>
          </p:cNvSpPr>
          <p:nvPr>
            <p:ph type="body" idx="1"/>
          </p:nvPr>
        </p:nvSpPr>
        <p:spPr/>
        <p:txBody>
          <a:bodyPr/>
          <a:lstStyle/>
          <a:p>
            <a:r>
              <a:rPr lang="tr-TR" dirty="0"/>
              <a:t>Tutanak tutulmalı mutlaka</a:t>
            </a:r>
          </a:p>
        </p:txBody>
      </p:sp>
      <p:sp>
        <p:nvSpPr>
          <p:cNvPr id="4" name="Slayt Numarası Yer Tutucusu 3">
            <a:extLst>
              <a:ext uri="{FF2B5EF4-FFF2-40B4-BE49-F238E27FC236}">
                <a16:creationId xmlns:a16="http://schemas.microsoft.com/office/drawing/2014/main" id="{C99C3B8D-2D0D-40A7-197E-583E8188D4B0}"/>
              </a:ext>
            </a:extLst>
          </p:cNvPr>
          <p:cNvSpPr>
            <a:spLocks noGrp="1"/>
          </p:cNvSpPr>
          <p:nvPr>
            <p:ph type="sldNum" sz="quarter" idx="5"/>
          </p:nvPr>
        </p:nvSpPr>
        <p:spPr/>
        <p:txBody>
          <a:bodyPr/>
          <a:lstStyle/>
          <a:p>
            <a:pPr>
              <a:defRPr/>
            </a:pPr>
            <a:fld id="{744110BC-77DF-4EDD-BE00-2C89373D98C8}" type="slidenum">
              <a:rPr lang="tr-TR" smtClean="0"/>
              <a:pPr>
                <a:defRPr/>
              </a:pPr>
              <a:t>19</a:t>
            </a:fld>
            <a:endParaRPr lang="tr-TR"/>
          </a:p>
        </p:txBody>
      </p:sp>
    </p:spTree>
    <p:extLst>
      <p:ext uri="{BB962C8B-B14F-4D97-AF65-F5344CB8AC3E}">
        <p14:creationId xmlns:p14="http://schemas.microsoft.com/office/powerpoint/2010/main" val="3180067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44110BC-77DF-4EDD-BE00-2C89373D98C8}" type="slidenum">
              <a:rPr lang="tr-TR" smtClean="0"/>
              <a:pPr>
                <a:defRPr/>
              </a:pPr>
              <a:t>20</a:t>
            </a:fld>
            <a:endParaRPr lang="tr-TR"/>
          </a:p>
        </p:txBody>
      </p:sp>
    </p:spTree>
    <p:extLst>
      <p:ext uri="{BB962C8B-B14F-4D97-AF65-F5344CB8AC3E}">
        <p14:creationId xmlns:p14="http://schemas.microsoft.com/office/powerpoint/2010/main" val="3167404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txBody>
          <a:bodyPr/>
          <a:lstStyle/>
          <a:p>
            <a:endParaRPr lang="tr-TR"/>
          </a:p>
        </p:txBody>
      </p:sp>
      <p:sp>
        <p:nvSpPr>
          <p:cNvPr id="3" name="2 Not Yer Tutucusu"/>
          <p:cNvSpPr>
            <a:spLocks noGrp="1"/>
          </p:cNvSpPr>
          <p:nvPr>
            <p:ph type="body" idx="1"/>
          </p:nvPr>
        </p:nvSpPr>
        <p:spPr/>
        <p:txBody>
          <a:bodyPr>
            <a:normAutofit/>
          </a:bodyPr>
          <a:lstStyle/>
          <a:p>
            <a:r>
              <a:rPr lang="tr-TR" dirty="0"/>
              <a:t>Edinilmiş deneyimlere dayalı Kurum hafızası için öneri</a:t>
            </a:r>
          </a:p>
        </p:txBody>
      </p:sp>
      <p:sp>
        <p:nvSpPr>
          <p:cNvPr id="4" name="3 Slayt Numarası Yer Tutucusu"/>
          <p:cNvSpPr>
            <a:spLocks noGrp="1"/>
          </p:cNvSpPr>
          <p:nvPr>
            <p:ph type="sldNum" sz="quarter" idx="10"/>
          </p:nvPr>
        </p:nvSpPr>
        <p:spPr/>
        <p:txBody>
          <a:bodyPr/>
          <a:lstStyle/>
          <a:p>
            <a:pPr>
              <a:defRPr/>
            </a:pPr>
            <a:fld id="{744110BC-77DF-4EDD-BE00-2C89373D98C8}" type="slidenum">
              <a:rPr lang="tr-TR" smtClean="0"/>
              <a:pPr>
                <a:defRPr/>
              </a:pPr>
              <a:t>21</a:t>
            </a:fld>
            <a:endParaRPr lang="tr-TR"/>
          </a:p>
        </p:txBody>
      </p:sp>
    </p:spTree>
    <p:extLst>
      <p:ext uri="{BB962C8B-B14F-4D97-AF65-F5344CB8AC3E}">
        <p14:creationId xmlns:p14="http://schemas.microsoft.com/office/powerpoint/2010/main" val="343091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44110BC-77DF-4EDD-BE00-2C89373D98C8}" type="slidenum">
              <a:rPr lang="tr-TR" smtClean="0"/>
              <a:pPr>
                <a:defRPr/>
              </a:pPr>
              <a:t>22</a:t>
            </a:fld>
            <a:endParaRPr lang="tr-TR"/>
          </a:p>
        </p:txBody>
      </p:sp>
    </p:spTree>
    <p:extLst>
      <p:ext uri="{BB962C8B-B14F-4D97-AF65-F5344CB8AC3E}">
        <p14:creationId xmlns:p14="http://schemas.microsoft.com/office/powerpoint/2010/main" val="199877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txBody>
          <a:bodyPr/>
          <a:lstStyle/>
          <a:p>
            <a:endParaRPr lang="tr-TR"/>
          </a:p>
        </p:txBody>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744110BC-77DF-4EDD-BE00-2C89373D98C8}" type="slidenum">
              <a:rPr lang="tr-TR" smtClean="0"/>
              <a:pPr>
                <a:defRPr/>
              </a:pPr>
              <a:t>23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44110BC-77DF-4EDD-BE00-2C89373D98C8}" type="slidenum">
              <a:rPr lang="tr-TR" smtClean="0"/>
              <a:pPr>
                <a:defRPr/>
              </a:pPr>
              <a:t>2</a:t>
            </a:fld>
            <a:endParaRPr lang="tr-TR"/>
          </a:p>
        </p:txBody>
      </p:sp>
    </p:spTree>
    <p:extLst>
      <p:ext uri="{BB962C8B-B14F-4D97-AF65-F5344CB8AC3E}">
        <p14:creationId xmlns:p14="http://schemas.microsoft.com/office/powerpoint/2010/main" val="1198768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r>
              <a:rPr lang="tr-TR" sz="1200" dirty="0">
                <a:latin typeface="Constantia" pitchFamily="18" charset="0"/>
              </a:rPr>
              <a:t>Şartnameler ilana çıkıyor. Fiyata göre ilan süreci değişiyor. </a:t>
            </a:r>
          </a:p>
          <a:p>
            <a:pPr>
              <a:buNone/>
            </a:pPr>
            <a:r>
              <a:rPr lang="tr-TR" sz="1200" dirty="0">
                <a:latin typeface="Constantia" pitchFamily="18" charset="0"/>
              </a:rPr>
              <a:t>         </a:t>
            </a:r>
            <a:r>
              <a:rPr lang="tr-TR" sz="1200" dirty="0" err="1">
                <a:latin typeface="Constantia" pitchFamily="18" charset="0"/>
              </a:rPr>
              <a:t>Örn</a:t>
            </a:r>
            <a:r>
              <a:rPr lang="tr-TR" sz="1200" dirty="0">
                <a:latin typeface="Constantia" pitchFamily="18" charset="0"/>
              </a:rPr>
              <a:t>: 0-180.000 </a:t>
            </a:r>
            <a:r>
              <a:rPr lang="tr-TR" sz="1200" dirty="0" err="1">
                <a:latin typeface="Constantia" pitchFamily="18" charset="0"/>
              </a:rPr>
              <a:t>tl</a:t>
            </a:r>
            <a:r>
              <a:rPr lang="tr-TR" sz="1200" dirty="0">
                <a:latin typeface="Constantia" pitchFamily="18" charset="0"/>
              </a:rPr>
              <a:t> fiyat için 7 gün</a:t>
            </a:r>
          </a:p>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24</a:t>
            </a:fld>
            <a:endParaRPr lang="tr-TR"/>
          </a:p>
        </p:txBody>
      </p:sp>
    </p:spTree>
    <p:extLst>
      <p:ext uri="{BB962C8B-B14F-4D97-AF65-F5344CB8AC3E}">
        <p14:creationId xmlns:p14="http://schemas.microsoft.com/office/powerpoint/2010/main" val="66405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txBody>
          <a:bodyPr/>
          <a:lstStyle/>
          <a:p>
            <a:endParaRPr lang="tr-TR"/>
          </a:p>
        </p:txBody>
      </p:sp>
      <p:sp>
        <p:nvSpPr>
          <p:cNvPr id="3" name="2 Not Yer Tutucusu"/>
          <p:cNvSpPr>
            <a:spLocks noGrp="1"/>
          </p:cNvSpPr>
          <p:nvPr>
            <p:ph type="body" idx="1"/>
          </p:nvPr>
        </p:nvSpPr>
        <p:spPr/>
        <p:txBody>
          <a:bodyPr>
            <a:normAutofit/>
          </a:bodyPr>
          <a:lstStyle/>
          <a:p>
            <a:r>
              <a:rPr lang="tr-TR" dirty="0"/>
              <a:t>Dosya hazırlama aşamasında; ihale ilanı yapıldıktan sonra , tekliflerin hazırlanmasını , işin gerçekleştirilmesini etkileyen maddi ve </a:t>
            </a:r>
            <a:r>
              <a:rPr lang="tr-TR" dirty="0" err="1"/>
              <a:t>tekrıik</a:t>
            </a:r>
            <a:r>
              <a:rPr lang="tr-TR" dirty="0"/>
              <a:t> hatalar, eksikliklerin idarece tespit edilmesi , isteklilere yazılı olarak bildirilmesi halinde ihale </a:t>
            </a:r>
            <a:r>
              <a:rPr lang="tr-TR" dirty="0" err="1"/>
              <a:t>dökümanında</a:t>
            </a:r>
            <a:r>
              <a:rPr lang="tr-TR" dirty="0"/>
              <a:t> değişiklik yapılabileceğinden, yapılan bu değişikliğe ilişkin ihale </a:t>
            </a:r>
            <a:r>
              <a:rPr lang="tr-TR" dirty="0" err="1"/>
              <a:t>dökümanın</a:t>
            </a:r>
            <a:r>
              <a:rPr lang="tr-TR" dirty="0"/>
              <a:t> bağlayıcı bir parçası olan ZEYİLNAME hazırlanır.</a:t>
            </a:r>
          </a:p>
        </p:txBody>
      </p:sp>
      <p:sp>
        <p:nvSpPr>
          <p:cNvPr id="4" name="3 Slayt Numarası Yer Tutucusu"/>
          <p:cNvSpPr>
            <a:spLocks noGrp="1"/>
          </p:cNvSpPr>
          <p:nvPr>
            <p:ph type="sldNum" sz="quarter" idx="10"/>
          </p:nvPr>
        </p:nvSpPr>
        <p:spPr/>
        <p:txBody>
          <a:bodyPr/>
          <a:lstStyle/>
          <a:p>
            <a:pPr>
              <a:defRPr/>
            </a:pPr>
            <a:fld id="{744110BC-77DF-4EDD-BE00-2C89373D98C8}" type="slidenum">
              <a:rPr lang="tr-TR" smtClean="0"/>
              <a:pPr>
                <a:defRPr/>
              </a:pPr>
              <a:t>25</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r>
              <a:rPr lang="tr-TR" sz="1200" dirty="0">
                <a:latin typeface="Constantia" panose="02030602050306030303" pitchFamily="18" charset="0"/>
              </a:rPr>
              <a:t>Ancak, ilân yapıldıktan sonra, tekliflerin hazırlanmasını veya işin gerçekleştirilmesini etkileyebilecek maddi veya teknik hatalar veya eksikliklerin idarece tespit edilmesi veya isteklilerce yazılı olarak bildirilmesi halinde, ihale dokümanında değişiklikler yapılabilir. Yapılan bu değişikliklere ilişkin ihale dokümanının bağlayıcı bir parçası olan zeyilname, son teklif verme gününden en az on gün öncesinde bilgi sahibi olmalarını temin edecek şekilde ihale  dokümanı  alanların  tamamına gönderilir. Zeyilname ile yapılan değişiklikler nedeniyle tekliflerin hazırlanabilmesi için ek süreye ihtiyaç duyulması halinde, ihale tarihi bir defaya mahsus olmak üzere en fazla yirmi gün zeyilname ile ertelenebilir. Zeyilname düzenlenmesi halinde, teklifini bu düzenlemeden önce vermiş olan isteklilere tekliflerini geri çekerek, yeniden teklif verme imkanı sağlanır. </a:t>
            </a:r>
          </a:p>
        </p:txBody>
      </p:sp>
      <p:sp>
        <p:nvSpPr>
          <p:cNvPr id="4" name="Slayt Numarası Yer Tutucusu 3"/>
          <p:cNvSpPr>
            <a:spLocks noGrp="1"/>
          </p:cNvSpPr>
          <p:nvPr>
            <p:ph type="sldNum" sz="quarter" idx="10"/>
          </p:nvPr>
        </p:nvSpPr>
        <p:spPr/>
        <p:txBody>
          <a:bodyPr/>
          <a:lstStyle/>
          <a:p>
            <a:pPr>
              <a:defRPr/>
            </a:pPr>
            <a:fld id="{744110BC-77DF-4EDD-BE00-2C89373D98C8}" type="slidenum">
              <a:rPr lang="tr-TR" smtClean="0"/>
              <a:pPr>
                <a:defRPr/>
              </a:pPr>
              <a:t>26</a:t>
            </a:fld>
            <a:endParaRPr lang="tr-TR"/>
          </a:p>
        </p:txBody>
      </p:sp>
    </p:spTree>
    <p:extLst>
      <p:ext uri="{BB962C8B-B14F-4D97-AF65-F5344CB8AC3E}">
        <p14:creationId xmlns:p14="http://schemas.microsoft.com/office/powerpoint/2010/main" val="1029000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dirty="0">
                <a:latin typeface="Constantia" pitchFamily="18" charset="0"/>
              </a:rPr>
              <a:t>Firmalar ihale kararı kendilerine bildirildikten sonra sonuca </a:t>
            </a:r>
            <a:r>
              <a:rPr lang="tr-TR" sz="1200" b="1" dirty="0">
                <a:solidFill>
                  <a:schemeClr val="accent2">
                    <a:lumMod val="75000"/>
                  </a:schemeClr>
                </a:solidFill>
                <a:latin typeface="Constantia" pitchFamily="18" charset="0"/>
              </a:rPr>
              <a:t>10 gün içinde</a:t>
            </a:r>
            <a:r>
              <a:rPr lang="tr-TR" sz="1200" b="1" dirty="0">
                <a:latin typeface="Constantia" pitchFamily="18" charset="0"/>
              </a:rPr>
              <a:t> </a:t>
            </a:r>
            <a:r>
              <a:rPr lang="tr-TR" sz="1200" dirty="0">
                <a:latin typeface="Constantia" pitchFamily="18" charset="0"/>
              </a:rPr>
              <a:t>itiraz edebiliyorlar. </a:t>
            </a:r>
          </a:p>
          <a:p>
            <a:r>
              <a:rPr lang="tr-TR" sz="1200" dirty="0">
                <a:latin typeface="Constantia" pitchFamily="18" charset="0"/>
              </a:rPr>
              <a:t>Şartnameler ilana çıkıyor. Fiyata göre ilan süreci değişiyor. </a:t>
            </a:r>
          </a:p>
          <a:p>
            <a:pPr>
              <a:buNone/>
            </a:pPr>
            <a:r>
              <a:rPr lang="tr-TR" sz="1200" dirty="0">
                <a:latin typeface="Constantia" pitchFamily="18" charset="0"/>
              </a:rPr>
              <a:t>         </a:t>
            </a:r>
            <a:r>
              <a:rPr lang="tr-TR" sz="1200" dirty="0" err="1">
                <a:latin typeface="Constantia" pitchFamily="18" charset="0"/>
              </a:rPr>
              <a:t>Örn</a:t>
            </a:r>
            <a:r>
              <a:rPr lang="tr-TR" sz="1200" dirty="0">
                <a:latin typeface="Constantia" pitchFamily="18" charset="0"/>
              </a:rPr>
              <a:t>: 0-180.000 </a:t>
            </a:r>
            <a:r>
              <a:rPr lang="tr-TR" sz="1200" dirty="0" err="1">
                <a:latin typeface="Constantia" pitchFamily="18" charset="0"/>
              </a:rPr>
              <a:t>tl</a:t>
            </a:r>
            <a:r>
              <a:rPr lang="tr-TR" sz="1200" dirty="0">
                <a:latin typeface="Constantia" pitchFamily="18" charset="0"/>
              </a:rPr>
              <a:t> fiyat için 7 gün</a:t>
            </a:r>
          </a:p>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28</a:t>
            </a:fld>
            <a:endParaRPr lang="tr-TR"/>
          </a:p>
        </p:txBody>
      </p:sp>
    </p:spTree>
    <p:extLst>
      <p:ext uri="{BB962C8B-B14F-4D97-AF65-F5344CB8AC3E}">
        <p14:creationId xmlns:p14="http://schemas.microsoft.com/office/powerpoint/2010/main" val="4170148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txBody>
          <a:bodyPr/>
          <a:lstStyle/>
          <a:p>
            <a:endParaRPr lang="tr-TR"/>
          </a:p>
        </p:txBody>
      </p:sp>
      <p:sp>
        <p:nvSpPr>
          <p:cNvPr id="3" name="2 Not Yer Tutucusu"/>
          <p:cNvSpPr>
            <a:spLocks noGrp="1"/>
          </p:cNvSpPr>
          <p:nvPr>
            <p:ph type="body" idx="1"/>
          </p:nvPr>
        </p:nvSpPr>
        <p:spPr/>
        <p:txBody>
          <a:bodyPr>
            <a:normAutofit/>
          </a:bodyPr>
          <a:lstStyle/>
          <a:p>
            <a:r>
              <a:rPr lang="tr-TR" sz="1200" b="1" dirty="0">
                <a:latin typeface="Constantia" pitchFamily="18" charset="0"/>
              </a:rPr>
              <a:t>Pazarlık ilansız zorunlu durumlarda yapılıyor </a:t>
            </a:r>
            <a:endParaRPr lang="tr-TR" dirty="0"/>
          </a:p>
        </p:txBody>
      </p:sp>
      <p:sp>
        <p:nvSpPr>
          <p:cNvPr id="4" name="3 Slayt Numarası Yer Tutucusu"/>
          <p:cNvSpPr>
            <a:spLocks noGrp="1"/>
          </p:cNvSpPr>
          <p:nvPr>
            <p:ph type="sldNum" sz="quarter" idx="10"/>
          </p:nvPr>
        </p:nvSpPr>
        <p:spPr/>
        <p:txBody>
          <a:bodyPr/>
          <a:lstStyle/>
          <a:p>
            <a:pPr>
              <a:defRPr/>
            </a:pPr>
            <a:fld id="{744110BC-77DF-4EDD-BE00-2C89373D98C8}" type="slidenum">
              <a:rPr lang="tr-TR" smtClean="0"/>
              <a:pPr>
                <a:defRPr/>
              </a:pPr>
              <a:t>29</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44110BC-77DF-4EDD-BE00-2C89373D98C8}" type="slidenum">
              <a:rPr lang="tr-TR" smtClean="0"/>
              <a:pPr>
                <a:defRPr/>
              </a:pPr>
              <a:t>31</a:t>
            </a:fld>
            <a:endParaRPr lang="tr-TR"/>
          </a:p>
        </p:txBody>
      </p:sp>
    </p:spTree>
    <p:extLst>
      <p:ext uri="{BB962C8B-B14F-4D97-AF65-F5344CB8AC3E}">
        <p14:creationId xmlns:p14="http://schemas.microsoft.com/office/powerpoint/2010/main" val="279328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44110BC-77DF-4EDD-BE00-2C89373D98C8}" type="slidenum">
              <a:rPr lang="tr-TR" smtClean="0"/>
              <a:pPr>
                <a:defRPr/>
              </a:pPr>
              <a:t>32</a:t>
            </a:fld>
            <a:endParaRPr lang="tr-TR"/>
          </a:p>
        </p:txBody>
      </p:sp>
    </p:spTree>
    <p:extLst>
      <p:ext uri="{BB962C8B-B14F-4D97-AF65-F5344CB8AC3E}">
        <p14:creationId xmlns:p14="http://schemas.microsoft.com/office/powerpoint/2010/main" val="1478920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r>
              <a:rPr lang="tr-TR" dirty="0"/>
              <a:t>Mutlaka B planı olmalı, İdari ve teknik şartnamede satın alma sonrasında karşılaşılan sorunlarla ilgili kurallar belirlenmiş olmalıdır.</a:t>
            </a:r>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33</a:t>
            </a:fld>
            <a:endParaRPr lang="tr-TR"/>
          </a:p>
        </p:txBody>
      </p:sp>
    </p:spTree>
    <p:extLst>
      <p:ext uri="{BB962C8B-B14F-4D97-AF65-F5344CB8AC3E}">
        <p14:creationId xmlns:p14="http://schemas.microsoft.com/office/powerpoint/2010/main" val="1094558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8EB3-4DA5-4E4E-EA19-F18F222368B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C5763EC-3C8D-D8D8-E068-9FA4BEA907B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8F67EC7-6B5A-7A0D-9826-6912382D8AE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CA237F4-0607-7CD5-FEB2-399325B47647}"/>
              </a:ext>
            </a:extLst>
          </p:cNvPr>
          <p:cNvSpPr>
            <a:spLocks noGrp="1"/>
          </p:cNvSpPr>
          <p:nvPr>
            <p:ph type="sldNum" sz="quarter" idx="5"/>
          </p:nvPr>
        </p:nvSpPr>
        <p:spPr/>
        <p:txBody>
          <a:bodyPr/>
          <a:lstStyle/>
          <a:p>
            <a:pPr>
              <a:defRPr/>
            </a:pPr>
            <a:fld id="{744110BC-77DF-4EDD-BE00-2C89373D98C8}" type="slidenum">
              <a:rPr lang="tr-TR" smtClean="0"/>
              <a:pPr>
                <a:defRPr/>
              </a:pPr>
              <a:t>34</a:t>
            </a:fld>
            <a:endParaRPr lang="tr-TR"/>
          </a:p>
        </p:txBody>
      </p:sp>
    </p:spTree>
    <p:extLst>
      <p:ext uri="{BB962C8B-B14F-4D97-AF65-F5344CB8AC3E}">
        <p14:creationId xmlns:p14="http://schemas.microsoft.com/office/powerpoint/2010/main" val="59392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r>
              <a:rPr lang="tr-TR" sz="1200" dirty="0">
                <a:latin typeface="Constantia" panose="02030602050306030303" pitchFamily="18" charset="0"/>
                <a:cs typeface="Times New Roman" pitchFamily="18" charset="0"/>
              </a:rPr>
              <a:t>Bütçemizi etkin ve verimli kullanarak kaliteyi ucuza almaktır. </a:t>
            </a:r>
          </a:p>
          <a:p>
            <a:r>
              <a:rPr lang="tr-TR" dirty="0"/>
              <a:t>Özel hastaneler </a:t>
            </a:r>
            <a:r>
              <a:rPr lang="tr-TR" b="1" dirty="0"/>
              <a:t>4734 sayılı Kamu İhale Kanunu’na tabi değildir</a:t>
            </a:r>
            <a:r>
              <a:rPr lang="tr-TR" dirty="0"/>
              <a:t>, ama: </a:t>
            </a:r>
            <a:r>
              <a:rPr lang="tr-TR" b="1" dirty="0"/>
              <a:t>Sağlık Bakanlığı </a:t>
            </a:r>
            <a:r>
              <a:rPr lang="tr-TR" b="1" dirty="0" err="1"/>
              <a:t>mevzuatı,TİTCK</a:t>
            </a:r>
            <a:r>
              <a:rPr lang="tr-TR" b="1" dirty="0"/>
              <a:t> / ÜTS, Vergi – ticaret hukuku,  </a:t>
            </a:r>
            <a:endParaRPr lang="tr-TR" dirty="0"/>
          </a:p>
          <a:p>
            <a:pPr>
              <a:buFont typeface="Arial" panose="020B0604020202020204" pitchFamily="34" charset="0"/>
              <a:buChar char="•"/>
            </a:pPr>
            <a:r>
              <a:rPr lang="tr-TR" b="1" dirty="0"/>
              <a:t>JCI, ISO, SKS gibi kalite standartları</a:t>
            </a:r>
            <a:endParaRPr lang="tr-TR" dirty="0"/>
          </a:p>
          <a:p>
            <a:pPr algn="just"/>
            <a:endParaRPr lang="tr-TR" sz="1200" dirty="0">
              <a:latin typeface="Constantia" panose="02030602050306030303" pitchFamily="18" charset="0"/>
              <a:cs typeface="Times New Roman" pitchFamily="18" charset="0"/>
            </a:endParaRPr>
          </a:p>
        </p:txBody>
      </p:sp>
      <p:sp>
        <p:nvSpPr>
          <p:cNvPr id="4" name="Slayt Numarası Yer Tutucusu 3"/>
          <p:cNvSpPr>
            <a:spLocks noGrp="1"/>
          </p:cNvSpPr>
          <p:nvPr>
            <p:ph type="sldNum" sz="quarter" idx="10"/>
          </p:nvPr>
        </p:nvSpPr>
        <p:spPr/>
        <p:txBody>
          <a:bodyPr/>
          <a:lstStyle/>
          <a:p>
            <a:pPr>
              <a:defRPr/>
            </a:pPr>
            <a:fld id="{744110BC-77DF-4EDD-BE00-2C89373D98C8}" type="slidenum">
              <a:rPr lang="tr-TR" smtClean="0"/>
              <a:pPr>
                <a:defRPr/>
              </a:pPr>
              <a:t>3</a:t>
            </a:fld>
            <a:endParaRPr lang="tr-TR"/>
          </a:p>
        </p:txBody>
      </p:sp>
    </p:spTree>
    <p:extLst>
      <p:ext uri="{BB962C8B-B14F-4D97-AF65-F5344CB8AC3E}">
        <p14:creationId xmlns:p14="http://schemas.microsoft.com/office/powerpoint/2010/main" val="124386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Tüm ürün teminlerinde altın standart ürünün Şartname  ve numune değerlendirilerek kabul edilmesidir.</a:t>
            </a:r>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6</a:t>
            </a:fld>
            <a:endParaRPr lang="tr-TR"/>
          </a:p>
        </p:txBody>
      </p:sp>
    </p:spTree>
    <p:extLst>
      <p:ext uri="{BB962C8B-B14F-4D97-AF65-F5344CB8AC3E}">
        <p14:creationId xmlns:p14="http://schemas.microsoft.com/office/powerpoint/2010/main" val="351572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pPr marL="44450" algn="just" eaLnBrk="1" hangingPunct="1"/>
            <a:r>
              <a:rPr lang="tr-TR" altLang="tr-TR" sz="1200" dirty="0">
                <a:latin typeface="Constantia" panose="02030602050306030303" pitchFamily="18" charset="0"/>
              </a:rPr>
              <a:t>Tüm satın alma faaliyetlerinde açık ihale usulünün uygulanması esastır. </a:t>
            </a:r>
          </a:p>
          <a:p>
            <a:pPr marL="44450" algn="just" eaLnBrk="1" hangingPunct="1"/>
            <a:r>
              <a:rPr lang="tr-TR" altLang="tr-TR" sz="1200" dirty="0">
                <a:latin typeface="Constantia" panose="02030602050306030303" pitchFamily="18" charset="0"/>
              </a:rPr>
              <a:t>Ancak işin gereği, aciliyeti, bölgedeki tedarikçilerin, yapım müteahhitlerinin veya hizmet sunucularının sayısının tam rekabet ortamını sağlayacak miktarda ve yeterlilikte olması gibi hususlar göz önünde bulundurularak</a:t>
            </a:r>
          </a:p>
          <a:p>
            <a:pPr marL="44450" algn="just" eaLnBrk="1" hangingPunct="1"/>
            <a:r>
              <a:rPr lang="tr-TR" altLang="tr-TR" sz="1200" b="1" dirty="0">
                <a:latin typeface="Constantia" panose="02030602050306030303" pitchFamily="18" charset="0"/>
              </a:rPr>
              <a:t>Usullerden hangilerinin uygulanacağı,</a:t>
            </a:r>
          </a:p>
          <a:p>
            <a:pPr marL="44450" algn="just" eaLnBrk="1" hangingPunct="1"/>
            <a:r>
              <a:rPr lang="tr-TR" altLang="tr-TR" sz="1200" dirty="0">
                <a:latin typeface="Constantia" panose="02030602050306030303" pitchFamily="18" charset="0"/>
              </a:rPr>
              <a:t>Satın alma usulü için belirlenmiş kriterler ve parasal limitler dikkate alınmak suretiyle sözleşme makamı olarak yararlanıcı tarafından belirlenir.</a:t>
            </a:r>
          </a:p>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7</a:t>
            </a:fld>
            <a:endParaRPr lang="tr-TR"/>
          </a:p>
        </p:txBody>
      </p:sp>
    </p:spTree>
    <p:extLst>
      <p:ext uri="{BB962C8B-B14F-4D97-AF65-F5344CB8AC3E}">
        <p14:creationId xmlns:p14="http://schemas.microsoft.com/office/powerpoint/2010/main" val="317064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8</a:t>
            </a:fld>
            <a:endParaRPr lang="tr-TR"/>
          </a:p>
        </p:txBody>
      </p:sp>
    </p:spTree>
    <p:extLst>
      <p:ext uri="{BB962C8B-B14F-4D97-AF65-F5344CB8AC3E}">
        <p14:creationId xmlns:p14="http://schemas.microsoft.com/office/powerpoint/2010/main" val="3830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buFont typeface="Wingdings" panose="05000000000000000000" pitchFamily="2" charset="2"/>
              <a:buChar char="Ø"/>
            </a:pPr>
            <a:r>
              <a:rPr lang="tr-TR" sz="1200" dirty="0">
                <a:latin typeface="Constantia" pitchFamily="18" charset="0"/>
              </a:rPr>
              <a:t>Şartname ve  ürünün belgeleri ve numunesi hazır bulunmalı,</a:t>
            </a:r>
          </a:p>
          <a:p>
            <a:pPr algn="just">
              <a:buFont typeface="Wingdings" panose="05000000000000000000" pitchFamily="2" charset="2"/>
              <a:buChar char="Ø"/>
            </a:pPr>
            <a:r>
              <a:rPr lang="tr-TR" sz="1200" b="1" dirty="0">
                <a:latin typeface="Constantia" pitchFamily="18" charset="0"/>
              </a:rPr>
              <a:t>Şartnameden her bir maddenin uygunluğu değerlendirilmeli !!!!</a:t>
            </a:r>
          </a:p>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9</a:t>
            </a:fld>
            <a:endParaRPr lang="tr-TR"/>
          </a:p>
        </p:txBody>
      </p:sp>
    </p:spTree>
    <p:extLst>
      <p:ext uri="{BB962C8B-B14F-4D97-AF65-F5344CB8AC3E}">
        <p14:creationId xmlns:p14="http://schemas.microsoft.com/office/powerpoint/2010/main" val="396162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10</a:t>
            </a:fld>
            <a:endParaRPr lang="tr-TR"/>
          </a:p>
        </p:txBody>
      </p:sp>
    </p:spTree>
    <p:extLst>
      <p:ext uri="{BB962C8B-B14F-4D97-AF65-F5344CB8AC3E}">
        <p14:creationId xmlns:p14="http://schemas.microsoft.com/office/powerpoint/2010/main" val="7005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44110BC-77DF-4EDD-BE00-2C89373D98C8}" type="slidenum">
              <a:rPr lang="tr-TR" smtClean="0"/>
              <a:pPr>
                <a:defRPr/>
              </a:pPr>
              <a:t>11</a:t>
            </a:fld>
            <a:endParaRPr lang="tr-TR"/>
          </a:p>
        </p:txBody>
      </p:sp>
    </p:spTree>
    <p:extLst>
      <p:ext uri="{BB962C8B-B14F-4D97-AF65-F5344CB8AC3E}">
        <p14:creationId xmlns:p14="http://schemas.microsoft.com/office/powerpoint/2010/main" val="14210667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EF8F0DCE-4FCB-4DCE-B984-34E0F70791BD}" type="datetime1">
              <a:rPr lang="tr-TR" smtClean="0"/>
              <a:pPr>
                <a:defRPr/>
              </a:pPr>
              <a:t>5.02.2026</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pPr>
              <a:defRPr/>
            </a:pPr>
            <a:fld id="{4A730535-3F59-4CA4-99F9-4E87CE68AE1F}" type="slidenum">
              <a:rPr lang="tr-TR" smtClean="0"/>
              <a:pPr>
                <a:defRPr/>
              </a:pPr>
              <a:t>‹#›</a:t>
            </a:fld>
            <a:endParaRPr lang="tr-TR"/>
          </a:p>
        </p:txBody>
      </p:sp>
    </p:spTree>
    <p:extLst>
      <p:ext uri="{BB962C8B-B14F-4D97-AF65-F5344CB8AC3E}">
        <p14:creationId xmlns:p14="http://schemas.microsoft.com/office/powerpoint/2010/main" val="298168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E2C3229B-EDC7-4E68-9417-6972E0073703}" type="datetime1">
              <a:rPr lang="tr-TR" smtClean="0"/>
              <a:pPr>
                <a:defRPr/>
              </a:pPr>
              <a:t>5.02.2026</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6394030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E2C3229B-EDC7-4E68-9417-6972E0073703}" type="datetime1">
              <a:rPr lang="tr-TR" smtClean="0"/>
              <a:pPr>
                <a:defRPr/>
              </a:pPr>
              <a:t>5.02.2026</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40688479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E2C3229B-EDC7-4E68-9417-6972E0073703}" type="datetime1">
              <a:rPr lang="tr-TR" smtClean="0"/>
              <a:pPr>
                <a:defRPr/>
              </a:pPr>
              <a:t>5.02.2026</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23529591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pPr>
              <a:defRPr/>
            </a:pPr>
            <a:fld id="{E2C3229B-EDC7-4E68-9417-6972E0073703}" type="datetime1">
              <a:rPr lang="tr-TR" smtClean="0"/>
              <a:pPr>
                <a:defRPr/>
              </a:pPr>
              <a:t>5.02.2026</a:t>
            </a:fld>
            <a:endParaRPr lang="tr-T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pPr>
              <a:defRPr/>
            </a:pPr>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24135513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E2C3229B-EDC7-4E68-9417-6972E0073703}" type="datetime1">
              <a:rPr lang="tr-TR" smtClean="0"/>
              <a:pPr>
                <a:defRPr/>
              </a:pPr>
              <a:t>5.02.2026</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19365699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E2C3229B-EDC7-4E68-9417-6972E0073703}" type="datetime1">
              <a:rPr lang="tr-TR" smtClean="0"/>
              <a:pPr>
                <a:defRPr/>
              </a:pPr>
              <a:t>5.02.2026</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39362552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4984BC71-2AB4-44F9-9EE0-0FF11F7DB8D3}" type="datetime1">
              <a:rPr lang="tr-TR" smtClean="0"/>
              <a:pPr>
                <a:defRPr/>
              </a:pPr>
              <a:t>5.02.2026</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F304BB33-2A80-4940-A47B-F5DCFEF98800}" type="slidenum">
              <a:rPr lang="tr-TR" smtClean="0"/>
              <a:pPr>
                <a:defRPr/>
              </a:pPr>
              <a:t>‹#›</a:t>
            </a:fld>
            <a:endParaRPr lang="tr-TR"/>
          </a:p>
        </p:txBody>
      </p:sp>
    </p:spTree>
    <p:extLst>
      <p:ext uri="{BB962C8B-B14F-4D97-AF65-F5344CB8AC3E}">
        <p14:creationId xmlns:p14="http://schemas.microsoft.com/office/powerpoint/2010/main" val="38805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3822DD9-26B7-487C-B8B0-5F379CE700E4}" type="datetime1">
              <a:rPr lang="tr-TR" smtClean="0"/>
              <a:pPr>
                <a:defRPr/>
              </a:pPr>
              <a:t>5.02.2026</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6A28633-0B01-4694-80C8-F21D5EF5ABFD}" type="slidenum">
              <a:rPr lang="tr-TR" smtClean="0"/>
              <a:pPr>
                <a:defRPr/>
              </a:pPr>
              <a:t>‹#›</a:t>
            </a:fld>
            <a:endParaRPr lang="tr-TR"/>
          </a:p>
        </p:txBody>
      </p:sp>
    </p:spTree>
    <p:extLst>
      <p:ext uri="{BB962C8B-B14F-4D97-AF65-F5344CB8AC3E}">
        <p14:creationId xmlns:p14="http://schemas.microsoft.com/office/powerpoint/2010/main" val="64276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E2C3229B-EDC7-4E68-9417-6972E0073703}" type="datetime1">
              <a:rPr lang="tr-TR" smtClean="0"/>
              <a:pPr>
                <a:defRPr/>
              </a:pPr>
              <a:t>5.02.2026</a:t>
            </a:fld>
            <a:endParaRPr lang="tr-TR"/>
          </a:p>
        </p:txBody>
      </p:sp>
      <p:sp>
        <p:nvSpPr>
          <p:cNvPr id="6" name="Footer Placeholder 5"/>
          <p:cNvSpPr>
            <a:spLocks noGrp="1"/>
          </p:cNvSpPr>
          <p:nvPr>
            <p:ph type="ftr" sz="quarter" idx="11"/>
          </p:nvPr>
        </p:nvSpPr>
        <p:spPr/>
        <p:txBody>
          <a:bodyPr/>
          <a:lstStyle/>
          <a:p>
            <a:pPr>
              <a:defRPr/>
            </a:pPr>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9713357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pPr>
              <a:defRPr/>
            </a:pPr>
            <a:fld id="{A874C086-D15B-45E8-B15C-2EE3C3CE756A}" type="datetime1">
              <a:rPr lang="tr-TR" smtClean="0"/>
              <a:pPr>
                <a:defRPr/>
              </a:pPr>
              <a:t>5.02.2026</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002068B2-5850-4550-B29A-FC024918EE60}" type="slidenum">
              <a:rPr lang="tr-TR" smtClean="0"/>
              <a:pPr>
                <a:defRPr/>
              </a:pPr>
              <a:t>‹#›</a:t>
            </a:fld>
            <a:endParaRPr lang="tr-TR"/>
          </a:p>
        </p:txBody>
      </p:sp>
    </p:spTree>
    <p:extLst>
      <p:ext uri="{BB962C8B-B14F-4D97-AF65-F5344CB8AC3E}">
        <p14:creationId xmlns:p14="http://schemas.microsoft.com/office/powerpoint/2010/main" val="321510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pPr>
              <a:defRPr/>
            </a:pPr>
            <a:fld id="{E2C3229B-EDC7-4E68-9417-6972E0073703}" type="datetime1">
              <a:rPr lang="tr-TR" smtClean="0"/>
              <a:pPr>
                <a:defRPr/>
              </a:pPr>
              <a:t>5.02.2026</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pPr>
              <a:defRPr/>
            </a:pPr>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a:defRPr/>
            </a:pPr>
            <a:fld id="{5E4AF77D-6D29-4DB0-B423-17AED60B4C85}" type="slidenum">
              <a:rPr lang="tr-TR" smtClean="0"/>
              <a:pPr>
                <a:defRPr/>
              </a:pPr>
              <a:t>‹#›</a:t>
            </a:fld>
            <a:endParaRPr lang="tr-TR"/>
          </a:p>
        </p:txBody>
      </p:sp>
    </p:spTree>
    <p:extLst>
      <p:ext uri="{BB962C8B-B14F-4D97-AF65-F5344CB8AC3E}">
        <p14:creationId xmlns:p14="http://schemas.microsoft.com/office/powerpoint/2010/main" val="933061033"/>
      </p:ext>
    </p:extLst>
  </p:cSld>
  <p:clrMap bg1="lt1" tx1="dk1" bg2="lt2" tx2="dk2" accent1="accent1" accent2="accent2" accent3="accent3" accent4="accent4" accent5="accent5" accent6="accent6" hlink="hlink" folHlink="folHlink"/>
  <p:sldLayoutIdLst>
    <p:sldLayoutId id="2147485353" r:id="rId1"/>
    <p:sldLayoutId id="2147485354" r:id="rId2"/>
    <p:sldLayoutId id="2147485355" r:id="rId3"/>
    <p:sldLayoutId id="2147485356" r:id="rId4"/>
    <p:sldLayoutId id="2147485357" r:id="rId5"/>
    <p:sldLayoutId id="2147485358" r:id="rId6"/>
    <p:sldLayoutId id="2147485359" r:id="rId7"/>
    <p:sldLayoutId id="2147485360" r:id="rId8"/>
    <p:sldLayoutId id="2147485361" r:id="rId9"/>
    <p:sldLayoutId id="2147485362" r:id="rId10"/>
    <p:sldLayoutId id="2147485363"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43663" y="1647378"/>
            <a:ext cx="9788457" cy="3148011"/>
          </a:xfrm>
        </p:spPr>
        <p:txBody>
          <a:bodyPr>
            <a:noAutofit/>
          </a:bodyPr>
          <a:lstStyle/>
          <a:p>
            <a:pPr algn="ctr"/>
            <a:r>
              <a:rPr lang="tr-TR" sz="5400" b="1" dirty="0">
                <a:solidFill>
                  <a:schemeClr val="tx2"/>
                </a:solidFill>
                <a:latin typeface="Constantia" pitchFamily="18" charset="0"/>
              </a:rPr>
              <a:t>İtirazlarda ve Ürün Kabulünde Nelere Dikkat Edilmelidir?</a:t>
            </a:r>
            <a:br>
              <a:rPr lang="tr-TR" sz="5400" b="1" dirty="0">
                <a:solidFill>
                  <a:schemeClr val="tx2"/>
                </a:solidFill>
                <a:latin typeface="Constantia" pitchFamily="18" charset="0"/>
              </a:rPr>
            </a:br>
            <a:r>
              <a:rPr lang="tr-TR" sz="2800" b="1" dirty="0">
                <a:solidFill>
                  <a:schemeClr val="tx2"/>
                </a:solidFill>
                <a:latin typeface="Constantia" pitchFamily="18" charset="0"/>
              </a:rPr>
              <a:t>Hatalar, Riskler, İpuçları </a:t>
            </a:r>
            <a:br>
              <a:rPr lang="tr-TR" sz="5400" b="1" dirty="0">
                <a:solidFill>
                  <a:schemeClr val="accent5">
                    <a:lumMod val="75000"/>
                  </a:schemeClr>
                </a:solidFill>
                <a:latin typeface="Constantia" pitchFamily="18" charset="0"/>
              </a:rPr>
            </a:br>
            <a:endParaRPr lang="tr-TR" sz="5400" b="1" dirty="0">
              <a:solidFill>
                <a:schemeClr val="accent5">
                  <a:lumMod val="75000"/>
                </a:schemeClr>
              </a:solidFill>
            </a:endParaRPr>
          </a:p>
        </p:txBody>
      </p:sp>
      <p:sp>
        <p:nvSpPr>
          <p:cNvPr id="3" name="Alt Başlık 2"/>
          <p:cNvSpPr>
            <a:spLocks noGrp="1"/>
          </p:cNvSpPr>
          <p:nvPr>
            <p:ph type="subTitle" idx="1"/>
          </p:nvPr>
        </p:nvSpPr>
        <p:spPr>
          <a:xfrm>
            <a:off x="1143663" y="4795389"/>
            <a:ext cx="10472928" cy="1966358"/>
          </a:xfrm>
        </p:spPr>
        <p:txBody>
          <a:bodyPr/>
          <a:lstStyle/>
          <a:p>
            <a:pPr algn="ctr"/>
            <a:r>
              <a:rPr lang="tr-TR" sz="2400" b="1" dirty="0">
                <a:solidFill>
                  <a:schemeClr val="tx1"/>
                </a:solidFill>
                <a:latin typeface="Constantia" pitchFamily="18" charset="0"/>
              </a:rPr>
              <a:t>ANKARA ETLİK ŞEHİR HASTANESİ</a:t>
            </a:r>
          </a:p>
          <a:p>
            <a:pPr algn="ctr"/>
            <a:r>
              <a:rPr lang="tr-TR" sz="2400" b="1" dirty="0">
                <a:solidFill>
                  <a:schemeClr val="tx1"/>
                </a:solidFill>
                <a:latin typeface="Constantia" pitchFamily="18" charset="0"/>
              </a:rPr>
              <a:t>Enfeksiyon Kontrol Komitesi</a:t>
            </a:r>
          </a:p>
          <a:p>
            <a:pPr algn="ctr"/>
            <a:r>
              <a:rPr lang="tr-TR" sz="2400" b="1" dirty="0">
                <a:solidFill>
                  <a:schemeClr val="tx1"/>
                </a:solidFill>
                <a:latin typeface="Constantia" pitchFamily="18" charset="0"/>
              </a:rPr>
              <a:t>Esengül ŞENDAĞ</a:t>
            </a:r>
          </a:p>
          <a:p>
            <a:pPr algn="ctr"/>
            <a:endParaRPr lang="tr-TR" sz="2400" b="1" dirty="0">
              <a:solidFill>
                <a:schemeClr val="tx1"/>
              </a:solidFill>
              <a:latin typeface="Constantia" pitchFamily="18" charset="0"/>
            </a:endParaRPr>
          </a:p>
        </p:txBody>
      </p:sp>
    </p:spTree>
    <p:extLst>
      <p:ext uri="{BB962C8B-B14F-4D97-AF65-F5344CB8AC3E}">
        <p14:creationId xmlns:p14="http://schemas.microsoft.com/office/powerpoint/2010/main" val="370665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158199-606A-44D6-8031-D67372669E35}"/>
              </a:ext>
            </a:extLst>
          </p:cNvPr>
          <p:cNvSpPr>
            <a:spLocks noGrp="1"/>
          </p:cNvSpPr>
          <p:nvPr>
            <p:ph idx="1"/>
          </p:nvPr>
        </p:nvSpPr>
        <p:spPr>
          <a:xfrm>
            <a:off x="561303" y="1601751"/>
            <a:ext cx="8218644" cy="5256249"/>
          </a:xfrm>
        </p:spPr>
        <p:txBody>
          <a:bodyPr>
            <a:noAutofit/>
          </a:bodyPr>
          <a:lstStyle/>
          <a:p>
            <a:r>
              <a:rPr lang="tr-TR" sz="2200" dirty="0">
                <a:solidFill>
                  <a:schemeClr val="tx1"/>
                </a:solidFill>
                <a:latin typeface="Constantia" panose="02030602050306030303" pitchFamily="18" charset="0"/>
              </a:rPr>
              <a:t>Ürünün kullanım alanları,</a:t>
            </a:r>
          </a:p>
          <a:p>
            <a:r>
              <a:rPr lang="tr-TR" sz="2200" dirty="0">
                <a:latin typeface="Constantia" panose="02030602050306030303" pitchFamily="18" charset="0"/>
              </a:rPr>
              <a:t>İstenen etken madde-Aktif bileşen ve yardımcı maddeler,</a:t>
            </a:r>
          </a:p>
          <a:p>
            <a:r>
              <a:rPr lang="tr-TR" sz="2200" dirty="0">
                <a:latin typeface="Constantia" panose="02030602050306030303" pitchFamily="18" charset="0"/>
              </a:rPr>
              <a:t>İstenmeyen etken madde-Aktif bileşen,</a:t>
            </a:r>
          </a:p>
          <a:p>
            <a:r>
              <a:rPr lang="tr-TR" sz="2200" dirty="0">
                <a:latin typeface="Constantia" panose="02030602050306030303" pitchFamily="18" charset="0"/>
              </a:rPr>
              <a:t>Cihaz yada diğer ürünlerle uyumluluk raporları,</a:t>
            </a:r>
          </a:p>
          <a:p>
            <a:r>
              <a:rPr lang="tr-TR" sz="2200" dirty="0">
                <a:latin typeface="Constantia" panose="02030602050306030303" pitchFamily="18" charset="0"/>
              </a:rPr>
              <a:t>Ü</a:t>
            </a:r>
            <a:r>
              <a:rPr lang="en-US" sz="2200" dirty="0" err="1">
                <a:latin typeface="Constantia" panose="02030602050306030303" pitchFamily="18" charset="0"/>
              </a:rPr>
              <a:t>rün</a:t>
            </a:r>
            <a:r>
              <a:rPr lang="en-US" sz="2200" dirty="0">
                <a:latin typeface="Constantia" panose="02030602050306030303" pitchFamily="18" charset="0"/>
              </a:rPr>
              <a:t> </a:t>
            </a:r>
            <a:r>
              <a:rPr lang="tr-TR" sz="2200" dirty="0">
                <a:latin typeface="Constantia" panose="02030602050306030303" pitchFamily="18" charset="0"/>
              </a:rPr>
              <a:t>K</a:t>
            </a:r>
            <a:r>
              <a:rPr lang="en-US" sz="2200" dirty="0">
                <a:latin typeface="Constantia" panose="02030602050306030303" pitchFamily="18" charset="0"/>
              </a:rPr>
              <a:t>a</a:t>
            </a:r>
            <a:r>
              <a:rPr lang="tr-TR" sz="2200" dirty="0">
                <a:latin typeface="Constantia" panose="02030602050306030303" pitchFamily="18" charset="0"/>
              </a:rPr>
              <a:t>t</a:t>
            </a:r>
            <a:r>
              <a:rPr lang="en-US" sz="2200" dirty="0" err="1">
                <a:latin typeface="Constantia" panose="02030602050306030303" pitchFamily="18" charset="0"/>
              </a:rPr>
              <a:t>aloğu</a:t>
            </a:r>
            <a:r>
              <a:rPr lang="en-US" sz="2200" dirty="0">
                <a:latin typeface="Constantia" panose="02030602050306030303" pitchFamily="18" charset="0"/>
              </a:rPr>
              <a:t>, </a:t>
            </a:r>
            <a:endParaRPr lang="tr-TR" sz="2200" dirty="0">
              <a:latin typeface="Constantia" panose="02030602050306030303" pitchFamily="18" charset="0"/>
            </a:endParaRPr>
          </a:p>
          <a:p>
            <a:r>
              <a:rPr lang="en-US" sz="2200" dirty="0" err="1">
                <a:latin typeface="Constantia" panose="02030602050306030303" pitchFamily="18" charset="0"/>
              </a:rPr>
              <a:t>Biyosidal</a:t>
            </a:r>
            <a:r>
              <a:rPr lang="en-US" sz="2200" dirty="0">
                <a:latin typeface="Constantia" panose="02030602050306030303" pitchFamily="18" charset="0"/>
              </a:rPr>
              <a:t> </a:t>
            </a:r>
            <a:r>
              <a:rPr lang="en-US" sz="2200" dirty="0" err="1">
                <a:latin typeface="Constantia" panose="02030602050306030303" pitchFamily="18" charset="0"/>
              </a:rPr>
              <a:t>Ürün</a:t>
            </a:r>
            <a:r>
              <a:rPr lang="en-US" sz="2200" dirty="0">
                <a:latin typeface="Constantia" panose="02030602050306030303" pitchFamily="18" charset="0"/>
              </a:rPr>
              <a:t> </a:t>
            </a:r>
            <a:r>
              <a:rPr lang="en-US" sz="2200" dirty="0" err="1">
                <a:latin typeface="Constantia" panose="02030602050306030303" pitchFamily="18" charset="0"/>
              </a:rPr>
              <a:t>Ruhsatı</a:t>
            </a:r>
            <a:r>
              <a:rPr lang="en-US" sz="2200" dirty="0">
                <a:latin typeface="Constantia" panose="02030602050306030303" pitchFamily="18" charset="0"/>
              </a:rPr>
              <a:t>,</a:t>
            </a:r>
            <a:r>
              <a:rPr lang="tr-TR" sz="2200" dirty="0">
                <a:latin typeface="Constantia" panose="02030602050306030303" pitchFamily="18" charset="0"/>
              </a:rPr>
              <a:t> TTUBB kaydı</a:t>
            </a:r>
          </a:p>
          <a:p>
            <a:r>
              <a:rPr lang="tr-TR" sz="2200" dirty="0">
                <a:latin typeface="Constantia" panose="02030602050306030303" pitchFamily="18" charset="0"/>
              </a:rPr>
              <a:t>S</a:t>
            </a:r>
            <a:r>
              <a:rPr lang="en-US" sz="2200" dirty="0" err="1">
                <a:latin typeface="Constantia" panose="02030602050306030303" pitchFamily="18" charset="0"/>
              </a:rPr>
              <a:t>tabilite</a:t>
            </a:r>
            <a:r>
              <a:rPr lang="tr-TR" sz="2200" dirty="0">
                <a:latin typeface="Constantia" panose="02030602050306030303" pitchFamily="18" charset="0"/>
              </a:rPr>
              <a:t> Raporu</a:t>
            </a:r>
            <a:r>
              <a:rPr lang="en-US" sz="2200" dirty="0">
                <a:latin typeface="Constantia" panose="02030602050306030303" pitchFamily="18" charset="0"/>
              </a:rPr>
              <a:t>,</a:t>
            </a:r>
            <a:endParaRPr lang="tr-TR" sz="2200" dirty="0">
              <a:latin typeface="Constantia" panose="02030602050306030303" pitchFamily="18" charset="0"/>
            </a:endParaRPr>
          </a:p>
          <a:p>
            <a:r>
              <a:rPr lang="tr-TR" sz="2200" dirty="0">
                <a:latin typeface="Constantia" panose="02030602050306030303" pitchFamily="18" charset="0"/>
              </a:rPr>
              <a:t>Ü</a:t>
            </a:r>
            <a:r>
              <a:rPr lang="en-US" sz="2200" dirty="0" err="1">
                <a:latin typeface="Constantia" panose="02030602050306030303" pitchFamily="18" charset="0"/>
              </a:rPr>
              <a:t>rün</a:t>
            </a:r>
            <a:r>
              <a:rPr lang="en-US" sz="2200" dirty="0">
                <a:latin typeface="Constantia" panose="02030602050306030303" pitchFamily="18" charset="0"/>
              </a:rPr>
              <a:t> </a:t>
            </a:r>
            <a:r>
              <a:rPr lang="en-US" sz="2200" dirty="0" err="1">
                <a:latin typeface="Constantia" panose="02030602050306030303" pitchFamily="18" charset="0"/>
              </a:rPr>
              <a:t>Güvenlik</a:t>
            </a:r>
            <a:r>
              <a:rPr lang="en-US" sz="2200" dirty="0">
                <a:latin typeface="Constantia" panose="02030602050306030303" pitchFamily="18" charset="0"/>
              </a:rPr>
              <a:t> Bilgi </a:t>
            </a:r>
            <a:r>
              <a:rPr lang="en-US" sz="2200" dirty="0" err="1">
                <a:latin typeface="Constantia" panose="02030602050306030303" pitchFamily="18" charset="0"/>
              </a:rPr>
              <a:t>Formu</a:t>
            </a:r>
            <a:r>
              <a:rPr lang="tr-TR" sz="2200" dirty="0">
                <a:latin typeface="Constantia" panose="02030602050306030303" pitchFamily="18" charset="0"/>
              </a:rPr>
              <a:t>(MSDS)</a:t>
            </a:r>
            <a:r>
              <a:rPr lang="en-US" sz="2200" dirty="0">
                <a:latin typeface="Constantia" panose="02030602050306030303" pitchFamily="18" charset="0"/>
              </a:rPr>
              <a:t>, </a:t>
            </a:r>
            <a:endParaRPr lang="tr-TR" sz="2200" dirty="0">
              <a:latin typeface="Constantia" panose="02030602050306030303" pitchFamily="18" charset="0"/>
            </a:endParaRPr>
          </a:p>
          <a:p>
            <a:r>
              <a:rPr lang="en-US" sz="2200" dirty="0" err="1">
                <a:latin typeface="Constantia" panose="02030602050306030303" pitchFamily="18" charset="0"/>
              </a:rPr>
              <a:t>Mikrobiyolojik</a:t>
            </a:r>
            <a:r>
              <a:rPr lang="en-US" sz="2200" dirty="0">
                <a:latin typeface="Constantia" panose="02030602050306030303" pitchFamily="18" charset="0"/>
              </a:rPr>
              <a:t> Analiz </a:t>
            </a:r>
            <a:r>
              <a:rPr lang="en-US" sz="2200" dirty="0" err="1">
                <a:latin typeface="Constantia" panose="02030602050306030303" pitchFamily="18" charset="0"/>
              </a:rPr>
              <a:t>Raporları</a:t>
            </a:r>
            <a:r>
              <a:rPr lang="en-US" sz="2200" dirty="0">
                <a:latin typeface="Constantia" panose="02030602050306030303" pitchFamily="18" charset="0"/>
              </a:rPr>
              <a:t>, </a:t>
            </a:r>
            <a:endParaRPr lang="tr-TR" sz="2200" dirty="0">
              <a:latin typeface="Constantia" panose="02030602050306030303" pitchFamily="18" charset="0"/>
            </a:endParaRPr>
          </a:p>
          <a:p>
            <a:r>
              <a:rPr lang="tr-TR" sz="2200" dirty="0">
                <a:latin typeface="Constantia" panose="02030602050306030303" pitchFamily="18" charset="0"/>
              </a:rPr>
              <a:t>D</a:t>
            </a:r>
            <a:r>
              <a:rPr lang="en-US" sz="2200" dirty="0" err="1">
                <a:latin typeface="Constantia" panose="02030602050306030303" pitchFamily="18" charset="0"/>
              </a:rPr>
              <a:t>ermatolojik</a:t>
            </a:r>
            <a:r>
              <a:rPr lang="en-US" sz="2200" dirty="0">
                <a:latin typeface="Constantia" panose="02030602050306030303" pitchFamily="18" charset="0"/>
              </a:rPr>
              <a:t> </a:t>
            </a:r>
            <a:r>
              <a:rPr lang="en-US" sz="2200" dirty="0" err="1">
                <a:latin typeface="Constantia" panose="02030602050306030303" pitchFamily="18" charset="0"/>
              </a:rPr>
              <a:t>inceleme</a:t>
            </a:r>
            <a:r>
              <a:rPr lang="tr-TR" sz="2200" dirty="0">
                <a:latin typeface="Constantia" panose="02030602050306030303" pitchFamily="18" charset="0"/>
              </a:rPr>
              <a:t> yada İrritasyon Raporları</a:t>
            </a:r>
            <a:r>
              <a:rPr lang="en-US" sz="2200" dirty="0">
                <a:latin typeface="Constantia" panose="02030602050306030303" pitchFamily="18" charset="0"/>
              </a:rPr>
              <a:t> </a:t>
            </a:r>
            <a:r>
              <a:rPr lang="en-US" sz="2200" dirty="0" err="1">
                <a:latin typeface="Constantia" panose="02030602050306030303" pitchFamily="18" charset="0"/>
              </a:rPr>
              <a:t>vb</a:t>
            </a:r>
            <a:r>
              <a:rPr lang="en-US" sz="2200" dirty="0">
                <a:latin typeface="Constantia" panose="02030602050306030303" pitchFamily="18" charset="0"/>
              </a:rPr>
              <a:t>…</a:t>
            </a:r>
            <a:r>
              <a:rPr lang="tr-TR" sz="2200" dirty="0">
                <a:latin typeface="Constantia" panose="02030602050306030303" pitchFamily="18" charset="0"/>
              </a:rPr>
              <a:t>..</a:t>
            </a:r>
            <a:r>
              <a:rPr lang="en-US" sz="2200" dirty="0">
                <a:latin typeface="Constantia" panose="02030602050306030303" pitchFamily="18" charset="0"/>
              </a:rPr>
              <a:t> </a:t>
            </a:r>
            <a:endParaRPr lang="tr-TR" sz="2200" dirty="0">
              <a:latin typeface="Constantia" panose="02030602050306030303" pitchFamily="18" charset="0"/>
            </a:endParaRPr>
          </a:p>
          <a:p>
            <a:pPr marL="274320" lvl="1" indent="0">
              <a:buNone/>
            </a:pPr>
            <a:endParaRPr lang="tr-TR" sz="2400" dirty="0">
              <a:solidFill>
                <a:schemeClr val="tx1"/>
              </a:solidFill>
              <a:latin typeface="Constantia" panose="02030602050306030303" pitchFamily="18" charset="0"/>
            </a:endParaRPr>
          </a:p>
        </p:txBody>
      </p:sp>
      <p:pic>
        <p:nvPicPr>
          <p:cNvPr id="8" name="Resim 7">
            <a:extLst>
              <a:ext uri="{FF2B5EF4-FFF2-40B4-BE49-F238E27FC236}">
                <a16:creationId xmlns:a16="http://schemas.microsoft.com/office/drawing/2014/main" id="{F106795C-BA1B-046A-A8F4-EB6076E95128}"/>
              </a:ext>
            </a:extLst>
          </p:cNvPr>
          <p:cNvPicPr>
            <a:picLocks noChangeAspect="1"/>
          </p:cNvPicPr>
          <p:nvPr/>
        </p:nvPicPr>
        <p:blipFill>
          <a:blip r:embed="rId3"/>
          <a:stretch>
            <a:fillRect/>
          </a:stretch>
        </p:blipFill>
        <p:spPr>
          <a:xfrm>
            <a:off x="8181559" y="1897599"/>
            <a:ext cx="3121601" cy="2623602"/>
          </a:xfrm>
          <a:prstGeom prst="rect">
            <a:avLst/>
          </a:prstGeom>
        </p:spPr>
      </p:pic>
      <p:sp>
        <p:nvSpPr>
          <p:cNvPr id="5" name="Ok: Sağ 4">
            <a:extLst>
              <a:ext uri="{FF2B5EF4-FFF2-40B4-BE49-F238E27FC236}">
                <a16:creationId xmlns:a16="http://schemas.microsoft.com/office/drawing/2014/main" id="{488DAC5A-20B5-707D-ABB7-9B9F62B36373}"/>
              </a:ext>
            </a:extLst>
          </p:cNvPr>
          <p:cNvSpPr/>
          <p:nvPr/>
        </p:nvSpPr>
        <p:spPr>
          <a:xfrm>
            <a:off x="322015" y="0"/>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
        <p:nvSpPr>
          <p:cNvPr id="9" name="Metin kutusu 8">
            <a:extLst>
              <a:ext uri="{FF2B5EF4-FFF2-40B4-BE49-F238E27FC236}">
                <a16:creationId xmlns:a16="http://schemas.microsoft.com/office/drawing/2014/main" id="{F98315E0-60FD-4DF4-A17D-38660A3A54D2}"/>
              </a:ext>
            </a:extLst>
          </p:cNvPr>
          <p:cNvSpPr txBox="1"/>
          <p:nvPr/>
        </p:nvSpPr>
        <p:spPr>
          <a:xfrm>
            <a:off x="561303" y="6305667"/>
            <a:ext cx="8293189" cy="400110"/>
          </a:xfrm>
          <a:prstGeom prst="rect">
            <a:avLst/>
          </a:prstGeom>
          <a:noFill/>
        </p:spPr>
        <p:txBody>
          <a:bodyPr wrap="square">
            <a:spAutoFit/>
          </a:bodyPr>
          <a:lstStyle/>
          <a:p>
            <a:pPr algn="just">
              <a:buFont typeface="Wingdings" panose="05000000000000000000" pitchFamily="2" charset="2"/>
              <a:buChar char="Ø"/>
            </a:pPr>
            <a:r>
              <a:rPr lang="tr-TR" sz="2000" b="1" i="1" dirty="0">
                <a:latin typeface="Constantia" pitchFamily="18" charset="0"/>
              </a:rPr>
              <a:t>Şartnameden her bir maddenin uygunluğu değerlendirilmeli </a:t>
            </a:r>
            <a:r>
              <a:rPr lang="tr-TR" sz="1800" b="1" dirty="0">
                <a:latin typeface="Constantia" pitchFamily="18" charset="0"/>
              </a:rPr>
              <a:t>!!!!</a:t>
            </a:r>
          </a:p>
        </p:txBody>
      </p:sp>
      <p:sp>
        <p:nvSpPr>
          <p:cNvPr id="4" name="Metin kutusu 3">
            <a:extLst>
              <a:ext uri="{FF2B5EF4-FFF2-40B4-BE49-F238E27FC236}">
                <a16:creationId xmlns:a16="http://schemas.microsoft.com/office/drawing/2014/main" id="{AC4FAFA1-CBEF-DCBE-1578-A1CCE7CDEB13}"/>
              </a:ext>
            </a:extLst>
          </p:cNvPr>
          <p:cNvSpPr txBox="1"/>
          <p:nvPr/>
        </p:nvSpPr>
        <p:spPr>
          <a:xfrm>
            <a:off x="561303" y="1123522"/>
            <a:ext cx="6093500" cy="461665"/>
          </a:xfrm>
          <a:prstGeom prst="rect">
            <a:avLst/>
          </a:prstGeom>
          <a:noFill/>
        </p:spPr>
        <p:txBody>
          <a:bodyPr wrap="square">
            <a:spAutoFit/>
          </a:bodyPr>
          <a:lstStyle/>
          <a:p>
            <a:pPr marL="0" indent="0" algn="just">
              <a:buNone/>
            </a:pPr>
            <a:r>
              <a:rPr lang="tr-TR" sz="2400" b="1" dirty="0">
                <a:latin typeface="Constantia" pitchFamily="18" charset="0"/>
              </a:rPr>
              <a:t>Teknik Şartname Üzerinden</a:t>
            </a:r>
            <a:endParaRPr lang="tr-TR" sz="2400" b="1" dirty="0"/>
          </a:p>
        </p:txBody>
      </p:sp>
    </p:spTree>
    <p:extLst>
      <p:ext uri="{BB962C8B-B14F-4D97-AF65-F5344CB8AC3E}">
        <p14:creationId xmlns:p14="http://schemas.microsoft.com/office/powerpoint/2010/main" val="256627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2F30-06F9-A36D-F28B-5F4EE1617781}"/>
            </a:ext>
          </a:extLst>
        </p:cNvPr>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0CCB845D-3F99-3A44-0A8E-8E94846DDEFF}"/>
              </a:ext>
            </a:extLst>
          </p:cNvPr>
          <p:cNvSpPr>
            <a:spLocks noGrp="1"/>
          </p:cNvSpPr>
          <p:nvPr>
            <p:ph idx="1"/>
          </p:nvPr>
        </p:nvSpPr>
        <p:spPr>
          <a:xfrm>
            <a:off x="781175" y="1468387"/>
            <a:ext cx="10656320" cy="4157490"/>
          </a:xfrm>
        </p:spPr>
        <p:txBody>
          <a:bodyPr>
            <a:normAutofit fontScale="92500" lnSpcReduction="10000"/>
          </a:bodyPr>
          <a:lstStyle/>
          <a:p>
            <a:pPr marL="0" indent="0" algn="just">
              <a:buNone/>
            </a:pPr>
            <a:r>
              <a:rPr lang="tr-TR" sz="2600" b="1" dirty="0">
                <a:latin typeface="Constantia" pitchFamily="18" charset="0"/>
              </a:rPr>
              <a:t>Belge Güvenilirliği</a:t>
            </a:r>
            <a:endParaRPr lang="tr-TR" sz="2600" b="1" dirty="0"/>
          </a:p>
          <a:p>
            <a:pPr algn="just"/>
            <a:r>
              <a:rPr lang="tr-TR" sz="2400" dirty="0">
                <a:solidFill>
                  <a:schemeClr val="tx1"/>
                </a:solidFill>
                <a:latin typeface="Constantia" pitchFamily="18" charset="0"/>
              </a:rPr>
              <a:t>Teklif dosyasında bulunan resmi belgeler incelenmeli,</a:t>
            </a:r>
          </a:p>
          <a:p>
            <a:pPr algn="just"/>
            <a:r>
              <a:rPr lang="tr-TR" sz="2400" dirty="0">
                <a:latin typeface="Constantia" pitchFamily="18" charset="0"/>
              </a:rPr>
              <a:t>Eksik belgeler varsa istenebilir,</a:t>
            </a:r>
          </a:p>
          <a:p>
            <a:pPr lvl="1" algn="just"/>
            <a:r>
              <a:rPr lang="tr-TR" sz="2200" dirty="0">
                <a:latin typeface="Constantia" pitchFamily="18" charset="0"/>
              </a:rPr>
              <a:t>Ancak, teklifin esasını değiştirecek nitelikte olmaması kaydıyla</a:t>
            </a:r>
          </a:p>
          <a:p>
            <a:pPr lvl="1" algn="just"/>
            <a:r>
              <a:rPr lang="tr-TR" sz="2200" dirty="0">
                <a:latin typeface="Constantia" pitchFamily="18" charset="0"/>
              </a:rPr>
              <a:t>İdarece belirlenen sürede getirilmesi koşuluyla</a:t>
            </a:r>
          </a:p>
          <a:p>
            <a:pPr algn="just"/>
            <a:r>
              <a:rPr lang="tr-TR" sz="2400" dirty="0">
                <a:latin typeface="Constantia" pitchFamily="18" charset="0"/>
              </a:rPr>
              <a:t>Belgelerin orijinal olduğu kontrol edilmeli,</a:t>
            </a:r>
          </a:p>
          <a:p>
            <a:pPr algn="just"/>
            <a:r>
              <a:rPr lang="tr-TR" sz="2400" dirty="0">
                <a:solidFill>
                  <a:schemeClr val="tx1"/>
                </a:solidFill>
                <a:latin typeface="Constantia" pitchFamily="18" charset="0"/>
              </a:rPr>
              <a:t>Çeviri varsa noter onaylı olmalı,</a:t>
            </a:r>
          </a:p>
          <a:p>
            <a:pPr algn="just"/>
            <a:r>
              <a:rPr lang="tr-TR" sz="2400" dirty="0">
                <a:latin typeface="Constantia" pitchFamily="18" charset="0"/>
              </a:rPr>
              <a:t>Taahhütnameler istendiyse kontrol edilmeli,</a:t>
            </a:r>
          </a:p>
          <a:p>
            <a:pPr algn="just"/>
            <a:r>
              <a:rPr lang="tr-TR" sz="2400" dirty="0">
                <a:latin typeface="Constantia" pitchFamily="18" charset="0"/>
              </a:rPr>
              <a:t>Belgeler ve Numunenin UBB kodu ve etiket bilgileri karşılaştırılmalı,</a:t>
            </a:r>
            <a:endParaRPr lang="tr-TR" sz="2400" dirty="0">
              <a:solidFill>
                <a:schemeClr val="tx1"/>
              </a:solidFill>
              <a:latin typeface="Constantia" pitchFamily="18" charset="0"/>
            </a:endParaRPr>
          </a:p>
          <a:p>
            <a:pPr algn="just"/>
            <a:r>
              <a:rPr lang="tr-TR" sz="2400" b="1" dirty="0">
                <a:latin typeface="Constantia" pitchFamily="18" charset="0"/>
              </a:rPr>
              <a:t>Ürün Takip Sistemi ile tutarlılık kontrolü yapılmalıdır.</a:t>
            </a:r>
            <a:endParaRPr lang="tr-TR" sz="2400" b="1" dirty="0">
              <a:solidFill>
                <a:schemeClr val="tx1"/>
              </a:solidFill>
              <a:latin typeface="Constantia" pitchFamily="18" charset="0"/>
            </a:endParaRPr>
          </a:p>
          <a:p>
            <a:pPr>
              <a:buNone/>
            </a:pPr>
            <a:endParaRPr lang="tr-TR" sz="2800" dirty="0">
              <a:latin typeface="Constantia" pitchFamily="18" charset="0"/>
            </a:endParaRPr>
          </a:p>
          <a:p>
            <a:pPr>
              <a:buNone/>
            </a:pPr>
            <a:endParaRPr lang="tr-TR" sz="2800" dirty="0">
              <a:latin typeface="Constantia" pitchFamily="18" charset="0"/>
            </a:endParaRPr>
          </a:p>
        </p:txBody>
      </p:sp>
      <p:sp>
        <p:nvSpPr>
          <p:cNvPr id="4" name="3 Slayt Numarası Yer Tutucusu">
            <a:extLst>
              <a:ext uri="{FF2B5EF4-FFF2-40B4-BE49-F238E27FC236}">
                <a16:creationId xmlns:a16="http://schemas.microsoft.com/office/drawing/2014/main" id="{9182E2FD-7E01-3247-8650-A0265ECF23D2}"/>
              </a:ext>
            </a:extLst>
          </p:cNvPr>
          <p:cNvSpPr>
            <a:spLocks noGrp="1"/>
          </p:cNvSpPr>
          <p:nvPr>
            <p:ph type="sldNum" sz="quarter" idx="12"/>
          </p:nvPr>
        </p:nvSpPr>
        <p:spPr/>
        <p:txBody>
          <a:bodyPr/>
          <a:lstStyle/>
          <a:p>
            <a:pPr>
              <a:defRPr/>
            </a:pPr>
            <a:fld id="{71C457F4-C69C-49A8-BBBA-9FDF68F09D4C}" type="slidenum">
              <a:rPr lang="tr-TR" smtClean="0"/>
              <a:pPr>
                <a:defRPr/>
              </a:pPr>
              <a:t>11</a:t>
            </a:fld>
            <a:endParaRPr lang="tr-TR"/>
          </a:p>
        </p:txBody>
      </p:sp>
      <p:sp>
        <p:nvSpPr>
          <p:cNvPr id="7" name="Unvan 1">
            <a:extLst>
              <a:ext uri="{FF2B5EF4-FFF2-40B4-BE49-F238E27FC236}">
                <a16:creationId xmlns:a16="http://schemas.microsoft.com/office/drawing/2014/main" id="{411AF04F-EA1F-41C9-2BB4-F2B1CD3FDC99}"/>
              </a:ext>
            </a:extLst>
          </p:cNvPr>
          <p:cNvSpPr txBox="1">
            <a:spLocks/>
          </p:cNvSpPr>
          <p:nvPr/>
        </p:nvSpPr>
        <p:spPr>
          <a:xfrm>
            <a:off x="781175" y="521547"/>
            <a:ext cx="10058400" cy="974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endParaRPr lang="tr-TR" sz="4000" dirty="0">
              <a:solidFill>
                <a:schemeClr val="tx1"/>
              </a:solidFill>
            </a:endParaRPr>
          </a:p>
        </p:txBody>
      </p:sp>
      <p:pic>
        <p:nvPicPr>
          <p:cNvPr id="14" name="Resim 13">
            <a:extLst>
              <a:ext uri="{FF2B5EF4-FFF2-40B4-BE49-F238E27FC236}">
                <a16:creationId xmlns:a16="http://schemas.microsoft.com/office/drawing/2014/main" id="{CB13C1E6-7D24-6E5F-7BAF-CC50438254E7}"/>
              </a:ext>
            </a:extLst>
          </p:cNvPr>
          <p:cNvPicPr>
            <a:picLocks noChangeAspect="1"/>
          </p:cNvPicPr>
          <p:nvPr/>
        </p:nvPicPr>
        <p:blipFill>
          <a:blip r:embed="rId4"/>
          <a:stretch>
            <a:fillRect/>
          </a:stretch>
        </p:blipFill>
        <p:spPr>
          <a:xfrm>
            <a:off x="8821293" y="518717"/>
            <a:ext cx="2809875" cy="1514475"/>
          </a:xfrm>
          <a:prstGeom prst="rect">
            <a:avLst/>
          </a:prstGeom>
          <a:ln>
            <a:noFill/>
          </a:ln>
          <a:effectLst>
            <a:outerShdw blurRad="292100" dist="139700" dir="2700000" algn="tl" rotWithShape="0">
              <a:srgbClr val="333333">
                <a:alpha val="65000"/>
              </a:srgbClr>
            </a:outerShdw>
          </a:effectLst>
        </p:spPr>
      </p:pic>
      <p:pic>
        <p:nvPicPr>
          <p:cNvPr id="15" name="Resim 14">
            <a:extLst>
              <a:ext uri="{FF2B5EF4-FFF2-40B4-BE49-F238E27FC236}">
                <a16:creationId xmlns:a16="http://schemas.microsoft.com/office/drawing/2014/main" id="{2DCA8F68-A5AA-D8C5-DDE7-D056AF2B67EA}"/>
              </a:ext>
            </a:extLst>
          </p:cNvPr>
          <p:cNvPicPr>
            <a:picLocks noChangeAspect="1"/>
          </p:cNvPicPr>
          <p:nvPr/>
        </p:nvPicPr>
        <p:blipFill>
          <a:blip r:embed="rId5"/>
          <a:stretch>
            <a:fillRect/>
          </a:stretch>
        </p:blipFill>
        <p:spPr>
          <a:xfrm>
            <a:off x="8929543" y="2143166"/>
            <a:ext cx="2809875" cy="2443824"/>
          </a:xfrm>
          <a:prstGeom prst="rect">
            <a:avLst/>
          </a:prstGeom>
          <a:ln>
            <a:noFill/>
          </a:ln>
          <a:effectLst>
            <a:outerShdw blurRad="292100" dist="139700" dir="2700000" algn="tl" rotWithShape="0">
              <a:srgbClr val="333333">
                <a:alpha val="65000"/>
              </a:srgbClr>
            </a:outerShdw>
          </a:effectLst>
        </p:spPr>
      </p:pic>
      <p:sp>
        <p:nvSpPr>
          <p:cNvPr id="10" name="Ok: Sağ 9">
            <a:extLst>
              <a:ext uri="{FF2B5EF4-FFF2-40B4-BE49-F238E27FC236}">
                <a16:creationId xmlns:a16="http://schemas.microsoft.com/office/drawing/2014/main" id="{7911FE75-CE69-694A-6046-9FE053F34773}"/>
              </a:ext>
            </a:extLst>
          </p:cNvPr>
          <p:cNvSpPr/>
          <p:nvPr/>
        </p:nvSpPr>
        <p:spPr>
          <a:xfrm>
            <a:off x="584259" y="0"/>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pic>
        <p:nvPicPr>
          <p:cNvPr id="2" name="Resim 1">
            <a:extLst>
              <a:ext uri="{FF2B5EF4-FFF2-40B4-BE49-F238E27FC236}">
                <a16:creationId xmlns:a16="http://schemas.microsoft.com/office/drawing/2014/main" id="{2C1246FE-076E-9847-1C12-F902F955C81A}"/>
              </a:ext>
            </a:extLst>
          </p:cNvPr>
          <p:cNvPicPr>
            <a:picLocks noChangeAspect="1"/>
          </p:cNvPicPr>
          <p:nvPr/>
        </p:nvPicPr>
        <p:blipFill>
          <a:blip r:embed="rId6"/>
          <a:stretch>
            <a:fillRect/>
          </a:stretch>
        </p:blipFill>
        <p:spPr>
          <a:xfrm>
            <a:off x="10496054" y="3547132"/>
            <a:ext cx="390178" cy="432854"/>
          </a:xfrm>
          <a:prstGeom prst="rect">
            <a:avLst/>
          </a:prstGeom>
        </p:spPr>
      </p:pic>
    </p:spTree>
    <p:extLst>
      <p:ext uri="{BB962C8B-B14F-4D97-AF65-F5344CB8AC3E}">
        <p14:creationId xmlns:p14="http://schemas.microsoft.com/office/powerpoint/2010/main" val="259178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284093B-4A9B-3E46-2D81-EF52612F1ECC}"/>
              </a:ext>
            </a:extLst>
          </p:cNvPr>
          <p:cNvSpPr>
            <a:spLocks noGrp="1"/>
          </p:cNvSpPr>
          <p:nvPr>
            <p:ph type="sldNum" sz="quarter" idx="12"/>
          </p:nvPr>
        </p:nvSpPr>
        <p:spPr/>
        <p:txBody>
          <a:bodyPr/>
          <a:lstStyle/>
          <a:p>
            <a:pPr>
              <a:defRPr/>
            </a:pPr>
            <a:fld id="{5E4AF77D-6D29-4DB0-B423-17AED60B4C85}" type="slidenum">
              <a:rPr lang="tr-TR" smtClean="0"/>
              <a:pPr>
                <a:defRPr/>
              </a:pPr>
              <a:t>12</a:t>
            </a:fld>
            <a:endParaRPr lang="tr-TR"/>
          </a:p>
        </p:txBody>
      </p:sp>
      <p:pic>
        <p:nvPicPr>
          <p:cNvPr id="6" name="Resim 5" descr="metin, yazılım, bilgisayar simgesi, web sayfası içeren bir resim&#10;&#10;Yapay zeka tarafından oluşturulmuş içerik yanlış olabilir.">
            <a:extLst>
              <a:ext uri="{FF2B5EF4-FFF2-40B4-BE49-F238E27FC236}">
                <a16:creationId xmlns:a16="http://schemas.microsoft.com/office/drawing/2014/main" id="{C77507CD-3BB0-0516-4807-70DF63893662}"/>
              </a:ext>
            </a:extLst>
          </p:cNvPr>
          <p:cNvPicPr>
            <a:picLocks noChangeAspect="1"/>
          </p:cNvPicPr>
          <p:nvPr/>
        </p:nvPicPr>
        <p:blipFill>
          <a:blip r:embed="rId3"/>
          <a:srcRect t="-3833" b="47162"/>
          <a:stretch>
            <a:fillRect/>
          </a:stretch>
        </p:blipFill>
        <p:spPr>
          <a:xfrm>
            <a:off x="860159" y="1631841"/>
            <a:ext cx="10471680" cy="3215375"/>
          </a:xfrm>
          <a:prstGeom prst="rect">
            <a:avLst/>
          </a:prstGeom>
          <a:ln>
            <a:noFill/>
          </a:ln>
          <a:effectLst>
            <a:outerShdw blurRad="292100" dist="139700" dir="2700000" algn="tl" rotWithShape="0">
              <a:srgbClr val="333333">
                <a:alpha val="65000"/>
              </a:srgbClr>
            </a:outerShdw>
          </a:effectLst>
        </p:spPr>
      </p:pic>
      <p:sp>
        <p:nvSpPr>
          <p:cNvPr id="9" name="Metin kutusu 8">
            <a:extLst>
              <a:ext uri="{FF2B5EF4-FFF2-40B4-BE49-F238E27FC236}">
                <a16:creationId xmlns:a16="http://schemas.microsoft.com/office/drawing/2014/main" id="{8F144F44-C67A-0BF8-7A87-8B63190174CB}"/>
              </a:ext>
            </a:extLst>
          </p:cNvPr>
          <p:cNvSpPr txBox="1"/>
          <p:nvPr/>
        </p:nvSpPr>
        <p:spPr>
          <a:xfrm>
            <a:off x="1205194" y="5211929"/>
            <a:ext cx="9393682" cy="1243417"/>
          </a:xfrm>
          <a:prstGeom prst="rect">
            <a:avLst/>
          </a:prstGeom>
          <a:noFill/>
        </p:spPr>
        <p:txBody>
          <a:bodyPr wrap="square">
            <a:spAutoFit/>
          </a:bodyPr>
          <a:lstStyle/>
          <a:p>
            <a:pPr marL="182880" marR="0" lvl="0" indent="-182880" algn="just" defTabSz="914400" rtl="0" eaLnBrk="1" fontAlgn="auto" latinLnBrk="0" hangingPunct="1">
              <a:lnSpc>
                <a:spcPct val="90000"/>
              </a:lnSpc>
              <a:spcBef>
                <a:spcPts val="1200"/>
              </a:spcBef>
              <a:spcAft>
                <a:spcPts val="0"/>
              </a:spcAft>
              <a:buClr>
                <a:srgbClr val="ED7D31"/>
              </a:buClr>
              <a:buSzPct val="85000"/>
              <a:buFont typeface="Wingdings" pitchFamily="2" charset="2"/>
              <a:buChar char="§"/>
              <a:tabLst/>
              <a:defRPr/>
            </a:pPr>
            <a:r>
              <a:rPr kumimoji="0" lang="tr-TR" sz="24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2017 yılından itibaren UBB sistemi verileri ÜTS’ ye aktarılmıştır.</a:t>
            </a:r>
          </a:p>
          <a:p>
            <a:pPr marL="182880" marR="0" lvl="0" indent="-182880" algn="just" defTabSz="914400" rtl="0" eaLnBrk="1" fontAlgn="auto" latinLnBrk="0" hangingPunct="1">
              <a:lnSpc>
                <a:spcPct val="90000"/>
              </a:lnSpc>
              <a:spcBef>
                <a:spcPts val="1200"/>
              </a:spcBef>
              <a:spcAft>
                <a:spcPts val="0"/>
              </a:spcAft>
              <a:buClr>
                <a:srgbClr val="ED7D31"/>
              </a:buClr>
              <a:buSzPct val="85000"/>
              <a:buFont typeface="Wingdings" pitchFamily="2" charset="2"/>
              <a:buChar char="§"/>
              <a:tabLst/>
              <a:defRPr/>
            </a:pPr>
            <a:r>
              <a:rPr lang="tr-TR" sz="2400" dirty="0">
                <a:solidFill>
                  <a:prstClr val="black"/>
                </a:solidFill>
                <a:latin typeface="Constantia" panose="02030602050306030303" pitchFamily="18" charset="0"/>
              </a:rPr>
              <a:t>Tıbbi cihaz ve dezenfektanları vb. UBB kaydı istenen ürünler için tüm bilgiler sistemde yer alır.</a:t>
            </a:r>
            <a:endParaRPr kumimoji="0" lang="tr-TR" sz="24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pic>
        <p:nvPicPr>
          <p:cNvPr id="10" name="Resim 9">
            <a:extLst>
              <a:ext uri="{FF2B5EF4-FFF2-40B4-BE49-F238E27FC236}">
                <a16:creationId xmlns:a16="http://schemas.microsoft.com/office/drawing/2014/main" id="{EFEE239D-FA82-AD7D-CB9A-FE0D17057995}"/>
              </a:ext>
            </a:extLst>
          </p:cNvPr>
          <p:cNvPicPr>
            <a:picLocks noChangeAspect="1"/>
          </p:cNvPicPr>
          <p:nvPr/>
        </p:nvPicPr>
        <p:blipFill>
          <a:blip r:embed="rId4"/>
          <a:stretch>
            <a:fillRect/>
          </a:stretch>
        </p:blipFill>
        <p:spPr>
          <a:xfrm>
            <a:off x="444872" y="2269122"/>
            <a:ext cx="390178" cy="432854"/>
          </a:xfrm>
          <a:prstGeom prst="rect">
            <a:avLst/>
          </a:prstGeom>
        </p:spPr>
      </p:pic>
      <p:pic>
        <p:nvPicPr>
          <p:cNvPr id="11" name="Resim 10">
            <a:extLst>
              <a:ext uri="{FF2B5EF4-FFF2-40B4-BE49-F238E27FC236}">
                <a16:creationId xmlns:a16="http://schemas.microsoft.com/office/drawing/2014/main" id="{89B000E1-D5EB-FB2E-E7EE-24A5A0EBE6A8}"/>
              </a:ext>
            </a:extLst>
          </p:cNvPr>
          <p:cNvPicPr>
            <a:picLocks noChangeAspect="1"/>
          </p:cNvPicPr>
          <p:nvPr/>
        </p:nvPicPr>
        <p:blipFill>
          <a:blip r:embed="rId4"/>
          <a:stretch>
            <a:fillRect/>
          </a:stretch>
        </p:blipFill>
        <p:spPr>
          <a:xfrm>
            <a:off x="4136926" y="3975032"/>
            <a:ext cx="390178" cy="432854"/>
          </a:xfrm>
          <a:prstGeom prst="rect">
            <a:avLst/>
          </a:prstGeom>
        </p:spPr>
      </p:pic>
      <p:pic>
        <p:nvPicPr>
          <p:cNvPr id="13" name="Resim 12" descr="beyaz, tarak, tasarım, tipografi içeren bir resim&#10;&#10;Yapay zeka tarafından oluşturulmuş içerik yanlış olabilir.">
            <a:extLst>
              <a:ext uri="{FF2B5EF4-FFF2-40B4-BE49-F238E27FC236}">
                <a16:creationId xmlns:a16="http://schemas.microsoft.com/office/drawing/2014/main" id="{ADC4E8EA-FF62-6B81-503D-7ACA383E19BB}"/>
              </a:ext>
            </a:extLst>
          </p:cNvPr>
          <p:cNvPicPr>
            <a:picLocks noChangeAspect="1"/>
          </p:cNvPicPr>
          <p:nvPr/>
        </p:nvPicPr>
        <p:blipFill>
          <a:blip r:embed="rId5"/>
          <a:srcRect l="15723" t="23750" r="15828" b="7456"/>
          <a:stretch>
            <a:fillRect/>
          </a:stretch>
        </p:blipFill>
        <p:spPr>
          <a:xfrm>
            <a:off x="4950160" y="2485549"/>
            <a:ext cx="1903751" cy="1094282"/>
          </a:xfrm>
          <a:prstGeom prst="rect">
            <a:avLst/>
          </a:prstGeom>
          <a:ln>
            <a:noFill/>
          </a:ln>
          <a:effectLst>
            <a:outerShdw blurRad="292100" dist="139700" dir="2700000" algn="tl" rotWithShape="0">
              <a:srgbClr val="333333">
                <a:alpha val="65000"/>
              </a:srgbClr>
            </a:outerShdw>
          </a:effectLst>
        </p:spPr>
      </p:pic>
      <p:sp>
        <p:nvSpPr>
          <p:cNvPr id="15" name="Ok: Sağ 14">
            <a:extLst>
              <a:ext uri="{FF2B5EF4-FFF2-40B4-BE49-F238E27FC236}">
                <a16:creationId xmlns:a16="http://schemas.microsoft.com/office/drawing/2014/main" id="{55332F7D-439A-4416-6E70-AED35C16635D}"/>
              </a:ext>
            </a:extLst>
          </p:cNvPr>
          <p:cNvSpPr/>
          <p:nvPr/>
        </p:nvSpPr>
        <p:spPr>
          <a:xfrm>
            <a:off x="322015" y="0"/>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
        <p:nvSpPr>
          <p:cNvPr id="16" name="Metin kutusu 15">
            <a:extLst>
              <a:ext uri="{FF2B5EF4-FFF2-40B4-BE49-F238E27FC236}">
                <a16:creationId xmlns:a16="http://schemas.microsoft.com/office/drawing/2014/main" id="{12825A14-D0E1-481E-1BEC-DCCEDD28054F}"/>
              </a:ext>
            </a:extLst>
          </p:cNvPr>
          <p:cNvSpPr txBox="1"/>
          <p:nvPr/>
        </p:nvSpPr>
        <p:spPr>
          <a:xfrm>
            <a:off x="764912" y="1319616"/>
            <a:ext cx="11186296" cy="492122"/>
          </a:xfrm>
          <a:prstGeom prst="rect">
            <a:avLst/>
          </a:prstGeom>
          <a:noFill/>
        </p:spPr>
        <p:txBody>
          <a:bodyPr wrap="square">
            <a:spAutoFit/>
          </a:bodyPr>
          <a:lstStyle/>
          <a:p>
            <a:pPr marL="0" marR="0" lvl="0" indent="0" defTabSz="457200" rtl="0" eaLnBrk="1" fontAlgn="auto" latinLnBrk="0" hangingPunct="1">
              <a:lnSpc>
                <a:spcPct val="115000"/>
              </a:lnSpc>
              <a:spcBef>
                <a:spcPts val="0"/>
              </a:spcBef>
              <a:spcAft>
                <a:spcPts val="800"/>
              </a:spcAft>
              <a:buClrTx/>
              <a:buSzTx/>
              <a:buFontTx/>
              <a:buNone/>
              <a:tabLst/>
              <a:defRPr/>
            </a:pPr>
            <a:r>
              <a:rPr kumimoji="0" lang="tr-TR" sz="2400" b="1" i="0" u="none" strike="noStrike" kern="1200" cap="none" spc="0" normalizeH="0" baseline="0" noProof="0" dirty="0">
                <a:ln>
                  <a:noFill/>
                </a:ln>
                <a:effectLst/>
                <a:uLnTx/>
                <a:uFillTx/>
                <a:latin typeface="Constantia" panose="02030602050306030303" pitchFamily="18" charset="0"/>
                <a:ea typeface="+mn-ea"/>
                <a:cs typeface="+mn-cs"/>
              </a:rPr>
              <a:t>Türkiye İlaç ve Tıbbi Cihaz Ulusal Bilgi Bankası(TİTUBB)</a:t>
            </a:r>
            <a:endParaRPr kumimoji="0" lang="tr-TR" sz="2400" b="1" i="1" u="none" strike="noStrike" kern="1200" cap="none" spc="0" normalizeH="0" baseline="0" noProof="0" dirty="0">
              <a:ln>
                <a:noFill/>
              </a:ln>
              <a:effectLst/>
              <a:uLnTx/>
              <a:uFillTx/>
              <a:latin typeface="Constantia" panose="02030602050306030303" pitchFamily="18" charset="0"/>
              <a:ea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9AE74AFD-F7E3-46DE-38F2-75A29C4635E2}"/>
              </a:ext>
            </a:extLst>
          </p:cNvPr>
          <p:cNvPicPr>
            <a:picLocks noChangeAspect="1"/>
          </p:cNvPicPr>
          <p:nvPr/>
        </p:nvPicPr>
        <p:blipFill>
          <a:blip r:embed="rId4"/>
          <a:stretch>
            <a:fillRect/>
          </a:stretch>
        </p:blipFill>
        <p:spPr>
          <a:xfrm>
            <a:off x="9977829" y="730650"/>
            <a:ext cx="390178" cy="432854"/>
          </a:xfrm>
          <a:prstGeom prst="rect">
            <a:avLst/>
          </a:prstGeom>
        </p:spPr>
      </p:pic>
      <p:pic>
        <p:nvPicPr>
          <p:cNvPr id="3" name="Resim 2">
            <a:extLst>
              <a:ext uri="{FF2B5EF4-FFF2-40B4-BE49-F238E27FC236}">
                <a16:creationId xmlns:a16="http://schemas.microsoft.com/office/drawing/2014/main" id="{FB4F8521-0114-AD92-B2A9-B3FC4E1AB7E7}"/>
              </a:ext>
            </a:extLst>
          </p:cNvPr>
          <p:cNvPicPr>
            <a:picLocks noChangeAspect="1"/>
          </p:cNvPicPr>
          <p:nvPr/>
        </p:nvPicPr>
        <p:blipFill>
          <a:blip r:embed="rId6"/>
          <a:stretch>
            <a:fillRect/>
          </a:stretch>
        </p:blipFill>
        <p:spPr>
          <a:xfrm>
            <a:off x="9323882" y="54424"/>
            <a:ext cx="1698073" cy="1476860"/>
          </a:xfrm>
          <a:prstGeom prst="rect">
            <a:avLst/>
          </a:prstGeom>
          <a:ln>
            <a:noFill/>
          </a:ln>
          <a:effectLst>
            <a:outerShdw blurRad="292100" dist="139700" dir="2700000" algn="tl" rotWithShape="0">
              <a:srgbClr val="333333">
                <a:alpha val="65000"/>
              </a:srgbClr>
            </a:outerShdw>
          </a:effectLst>
        </p:spPr>
      </p:pic>
      <p:pic>
        <p:nvPicPr>
          <p:cNvPr id="5" name="Resim 4">
            <a:extLst>
              <a:ext uri="{FF2B5EF4-FFF2-40B4-BE49-F238E27FC236}">
                <a16:creationId xmlns:a16="http://schemas.microsoft.com/office/drawing/2014/main" id="{990B754C-5EDD-95E6-932F-7DC33E47057F}"/>
              </a:ext>
            </a:extLst>
          </p:cNvPr>
          <p:cNvPicPr>
            <a:picLocks noChangeAspect="1"/>
          </p:cNvPicPr>
          <p:nvPr/>
        </p:nvPicPr>
        <p:blipFill>
          <a:blip r:embed="rId4"/>
          <a:stretch>
            <a:fillRect/>
          </a:stretch>
        </p:blipFill>
        <p:spPr>
          <a:xfrm>
            <a:off x="10089104" y="786205"/>
            <a:ext cx="390178" cy="432854"/>
          </a:xfrm>
          <a:prstGeom prst="rect">
            <a:avLst/>
          </a:prstGeom>
        </p:spPr>
      </p:pic>
    </p:spTree>
    <p:extLst>
      <p:ext uri="{BB962C8B-B14F-4D97-AF65-F5344CB8AC3E}">
        <p14:creationId xmlns:p14="http://schemas.microsoft.com/office/powerpoint/2010/main" val="120071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6D94675-4983-68F8-DD23-90EC576E4498}"/>
              </a:ext>
            </a:extLst>
          </p:cNvPr>
          <p:cNvSpPr>
            <a:spLocks noGrp="1"/>
          </p:cNvSpPr>
          <p:nvPr>
            <p:ph type="sldNum" sz="quarter" idx="12"/>
          </p:nvPr>
        </p:nvSpPr>
        <p:spPr/>
        <p:txBody>
          <a:bodyPr/>
          <a:lstStyle/>
          <a:p>
            <a:pPr>
              <a:defRPr/>
            </a:pPr>
            <a:fld id="{71C457F4-C69C-49A8-BBBA-9FDF68F09D4C}" type="slidenum">
              <a:rPr lang="tr-TR" smtClean="0"/>
              <a:pPr>
                <a:defRPr/>
              </a:pPr>
              <a:t>13</a:t>
            </a:fld>
            <a:endParaRPr lang="tr-TR" dirty="0"/>
          </a:p>
        </p:txBody>
      </p:sp>
      <p:pic>
        <p:nvPicPr>
          <p:cNvPr id="6" name="Resim 5">
            <a:extLst>
              <a:ext uri="{FF2B5EF4-FFF2-40B4-BE49-F238E27FC236}">
                <a16:creationId xmlns:a16="http://schemas.microsoft.com/office/drawing/2014/main" id="{40338778-5D74-24EB-6C40-E860C4A9FB81}"/>
              </a:ext>
            </a:extLst>
          </p:cNvPr>
          <p:cNvPicPr>
            <a:picLocks noChangeAspect="1"/>
          </p:cNvPicPr>
          <p:nvPr/>
        </p:nvPicPr>
        <p:blipFill>
          <a:blip r:embed="rId3"/>
          <a:stretch>
            <a:fillRect/>
          </a:stretch>
        </p:blipFill>
        <p:spPr>
          <a:xfrm>
            <a:off x="703863" y="1349982"/>
            <a:ext cx="10784274" cy="4245062"/>
          </a:xfrm>
          <a:prstGeom prst="rect">
            <a:avLst/>
          </a:prstGeom>
          <a:ln>
            <a:noFill/>
          </a:ln>
          <a:effectLst>
            <a:outerShdw blurRad="292100" dist="139700" dir="2700000" algn="tl" rotWithShape="0">
              <a:srgbClr val="333333">
                <a:alpha val="65000"/>
              </a:srgbClr>
            </a:outerShdw>
          </a:effectLst>
        </p:spPr>
      </p:pic>
      <p:pic>
        <p:nvPicPr>
          <p:cNvPr id="8" name="Resim 7">
            <a:extLst>
              <a:ext uri="{FF2B5EF4-FFF2-40B4-BE49-F238E27FC236}">
                <a16:creationId xmlns:a16="http://schemas.microsoft.com/office/drawing/2014/main" id="{EA09CBE1-86EC-BAED-B54D-02D55D6DAB5D}"/>
              </a:ext>
            </a:extLst>
          </p:cNvPr>
          <p:cNvPicPr>
            <a:picLocks noChangeAspect="1"/>
          </p:cNvPicPr>
          <p:nvPr/>
        </p:nvPicPr>
        <p:blipFill>
          <a:blip r:embed="rId4"/>
          <a:stretch>
            <a:fillRect/>
          </a:stretch>
        </p:blipFill>
        <p:spPr>
          <a:xfrm>
            <a:off x="7778514" y="5821418"/>
            <a:ext cx="1886508" cy="902732"/>
          </a:xfrm>
          <a:prstGeom prst="rect">
            <a:avLst/>
          </a:prstGeom>
          <a:ln>
            <a:noFill/>
          </a:ln>
          <a:effectLst>
            <a:outerShdw blurRad="292100" dist="139700" dir="2700000" algn="tl" rotWithShape="0">
              <a:srgbClr val="333333">
                <a:alpha val="65000"/>
              </a:srgbClr>
            </a:outerShdw>
          </a:effectLst>
        </p:spPr>
      </p:pic>
      <p:sp>
        <p:nvSpPr>
          <p:cNvPr id="9" name="Ok: Sağ 8">
            <a:extLst>
              <a:ext uri="{FF2B5EF4-FFF2-40B4-BE49-F238E27FC236}">
                <a16:creationId xmlns:a16="http://schemas.microsoft.com/office/drawing/2014/main" id="{F25BC2A6-A463-87D5-FF8A-45811F682380}"/>
              </a:ext>
            </a:extLst>
          </p:cNvPr>
          <p:cNvSpPr/>
          <p:nvPr/>
        </p:nvSpPr>
        <p:spPr>
          <a:xfrm>
            <a:off x="135805" y="5194668"/>
            <a:ext cx="372420" cy="400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id="{84388DD0-C6A6-0CCD-651C-CB554FFF8830}"/>
              </a:ext>
            </a:extLst>
          </p:cNvPr>
          <p:cNvSpPr/>
          <p:nvPr/>
        </p:nvSpPr>
        <p:spPr>
          <a:xfrm>
            <a:off x="5768671" y="1776529"/>
            <a:ext cx="372420" cy="400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C75B412F-56C1-C784-0187-6810813B770E}"/>
              </a:ext>
            </a:extLst>
          </p:cNvPr>
          <p:cNvPicPr>
            <a:picLocks noChangeAspect="1"/>
          </p:cNvPicPr>
          <p:nvPr/>
        </p:nvPicPr>
        <p:blipFill>
          <a:blip r:embed="rId5"/>
          <a:stretch>
            <a:fillRect/>
          </a:stretch>
        </p:blipFill>
        <p:spPr>
          <a:xfrm>
            <a:off x="3398982" y="2933655"/>
            <a:ext cx="3685309" cy="3482454"/>
          </a:xfrm>
          <a:prstGeom prst="rect">
            <a:avLst/>
          </a:prstGeom>
        </p:spPr>
      </p:pic>
      <p:sp>
        <p:nvSpPr>
          <p:cNvPr id="3" name="Dikdörtgen 2">
            <a:extLst>
              <a:ext uri="{FF2B5EF4-FFF2-40B4-BE49-F238E27FC236}">
                <a16:creationId xmlns:a16="http://schemas.microsoft.com/office/drawing/2014/main" id="{7EE2B1CA-EF5B-2A64-EBAF-47D7643BECCF}"/>
              </a:ext>
            </a:extLst>
          </p:cNvPr>
          <p:cNvSpPr/>
          <p:nvPr/>
        </p:nvSpPr>
        <p:spPr>
          <a:xfrm>
            <a:off x="7538672" y="1888761"/>
            <a:ext cx="780870" cy="28814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tr-TR">
              <a:solidFill>
                <a:schemeClr val="bg2"/>
              </a:solidFill>
            </a:endParaRPr>
          </a:p>
        </p:txBody>
      </p:sp>
      <p:sp>
        <p:nvSpPr>
          <p:cNvPr id="13" name="Ok: Sağ 12">
            <a:extLst>
              <a:ext uri="{FF2B5EF4-FFF2-40B4-BE49-F238E27FC236}">
                <a16:creationId xmlns:a16="http://schemas.microsoft.com/office/drawing/2014/main" id="{C0A33C9E-C0F5-24F0-B455-54F2AE7AC319}"/>
              </a:ext>
            </a:extLst>
          </p:cNvPr>
          <p:cNvSpPr/>
          <p:nvPr/>
        </p:nvSpPr>
        <p:spPr>
          <a:xfrm>
            <a:off x="272988" y="-148261"/>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
        <p:nvSpPr>
          <p:cNvPr id="14" name="Metin kutusu 13">
            <a:extLst>
              <a:ext uri="{FF2B5EF4-FFF2-40B4-BE49-F238E27FC236}">
                <a16:creationId xmlns:a16="http://schemas.microsoft.com/office/drawing/2014/main" id="{9DE578CD-0F31-AE2C-E79F-C77716E78CCF}"/>
              </a:ext>
            </a:extLst>
          </p:cNvPr>
          <p:cNvSpPr txBox="1"/>
          <p:nvPr/>
        </p:nvSpPr>
        <p:spPr>
          <a:xfrm>
            <a:off x="703863" y="924129"/>
            <a:ext cx="6096000" cy="461665"/>
          </a:xfrm>
          <a:prstGeom prst="rect">
            <a:avLst/>
          </a:prstGeom>
          <a:noFill/>
        </p:spPr>
        <p:txBody>
          <a:bodyPr wrap="square">
            <a:spAutoFit/>
          </a:bodyPr>
          <a:lstStyle/>
          <a:p>
            <a:r>
              <a:rPr lang="tr-TR" sz="2400" b="1" dirty="0">
                <a:latin typeface="Constantia" panose="02030602050306030303" pitchFamily="18" charset="0"/>
              </a:rPr>
              <a:t>Biyosidal Ürün Ruhsatı</a:t>
            </a:r>
            <a:endParaRPr lang="tr-TR" sz="2400" b="1" dirty="0"/>
          </a:p>
        </p:txBody>
      </p:sp>
    </p:spTree>
    <p:extLst>
      <p:ext uri="{BB962C8B-B14F-4D97-AF65-F5344CB8AC3E}">
        <p14:creationId xmlns:p14="http://schemas.microsoft.com/office/powerpoint/2010/main" val="163172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6390CB-AD99-3FDF-740D-525222A3B6F7}"/>
              </a:ext>
            </a:extLst>
          </p:cNvPr>
          <p:cNvSpPr>
            <a:spLocks noGrp="1"/>
          </p:cNvSpPr>
          <p:nvPr>
            <p:ph idx="1"/>
          </p:nvPr>
        </p:nvSpPr>
        <p:spPr>
          <a:xfrm>
            <a:off x="931662" y="1378249"/>
            <a:ext cx="10328675" cy="4101501"/>
          </a:xfrm>
        </p:spPr>
        <p:txBody>
          <a:bodyPr>
            <a:normAutofit lnSpcReduction="10000"/>
          </a:bodyPr>
          <a:lstStyle/>
          <a:p>
            <a:pPr marL="0" indent="0" algn="just">
              <a:lnSpc>
                <a:spcPct val="115000"/>
              </a:lnSpc>
              <a:spcAft>
                <a:spcPts val="800"/>
              </a:spcAft>
              <a:buNone/>
            </a:pPr>
            <a:r>
              <a:rPr kumimoji="0" lang="tr-TR" sz="2400" b="1" i="0" u="none" strike="noStrike" kern="1200" cap="none" spc="0" normalizeH="0" baseline="0" noProof="0" dirty="0">
                <a:ln>
                  <a:noFill/>
                </a:ln>
                <a:effectLst/>
                <a:uLnTx/>
                <a:uFillTx/>
                <a:latin typeface="Constantia" pitchFamily="18" charset="0"/>
                <a:ea typeface="+mj-ea"/>
                <a:cs typeface="+mj-cs"/>
              </a:rPr>
              <a:t>Mikrobiyolojik Analiz </a:t>
            </a:r>
            <a:r>
              <a:rPr lang="tr-TR" sz="2400" b="1" dirty="0">
                <a:latin typeface="Constantia" pitchFamily="18" charset="0"/>
              </a:rPr>
              <a:t>R</a:t>
            </a:r>
            <a:r>
              <a:rPr kumimoji="0" lang="tr-TR" sz="2400" b="1" i="0" u="none" strike="noStrike" kern="1200" cap="none" spc="0" normalizeH="0" baseline="0" noProof="0" dirty="0" err="1">
                <a:ln>
                  <a:noFill/>
                </a:ln>
                <a:effectLst/>
                <a:uLnTx/>
                <a:uFillTx/>
                <a:latin typeface="Constantia" pitchFamily="18" charset="0"/>
                <a:ea typeface="+mj-ea"/>
                <a:cs typeface="+mj-cs"/>
              </a:rPr>
              <a:t>aporları</a:t>
            </a:r>
            <a:endParaRPr lang="tr-TR" sz="2400" b="1" dirty="0"/>
          </a:p>
          <a:p>
            <a:pPr algn="just">
              <a:lnSpc>
                <a:spcPct val="115000"/>
              </a:lnSpc>
              <a:spcAft>
                <a:spcPts val="800"/>
              </a:spcAft>
            </a:pPr>
            <a:r>
              <a:rPr lang="tr-TR" sz="2200" dirty="0">
                <a:latin typeface="Constantia" panose="02030602050306030303" pitchFamily="18" charset="0"/>
                <a:ea typeface="Calibri" panose="020F0502020204030204" pitchFamily="34" charset="0"/>
                <a:cs typeface="DejaVu Sans"/>
              </a:rPr>
              <a:t>B</a:t>
            </a:r>
            <a:r>
              <a:rPr lang="tr-TR" sz="2200" dirty="0">
                <a:effectLst/>
                <a:latin typeface="Constantia" panose="02030602050306030303" pitchFamily="18" charset="0"/>
                <a:ea typeface="Calibri" panose="020F0502020204030204" pitchFamily="34" charset="0"/>
                <a:cs typeface="DejaVu Sans"/>
              </a:rPr>
              <a:t>akterisidal (</a:t>
            </a:r>
            <a:r>
              <a:rPr lang="tr-TR" sz="2200" i="1" dirty="0" err="1">
                <a:effectLst/>
                <a:latin typeface="Constantia" panose="02030602050306030303" pitchFamily="18" charset="0"/>
                <a:ea typeface="Calibri" panose="020F0502020204030204" pitchFamily="34" charset="0"/>
                <a:cs typeface="DejaVu Sans"/>
              </a:rPr>
              <a:t>S.aureus</a:t>
            </a:r>
            <a:r>
              <a:rPr lang="tr-TR" sz="2200" dirty="0">
                <a:effectLst/>
                <a:latin typeface="Constantia" panose="02030602050306030303" pitchFamily="18" charset="0"/>
                <a:ea typeface="Calibri" panose="020F0502020204030204" pitchFamily="34" charset="0"/>
                <a:cs typeface="DejaVu Sans"/>
              </a:rPr>
              <a:t>, </a:t>
            </a:r>
            <a:r>
              <a:rPr lang="tr-TR" sz="2200" i="1" dirty="0">
                <a:effectLst/>
                <a:latin typeface="Constantia" panose="02030602050306030303" pitchFamily="18" charset="0"/>
                <a:ea typeface="Calibri" panose="020F0502020204030204" pitchFamily="34" charset="0"/>
                <a:cs typeface="DejaVu Sans"/>
              </a:rPr>
              <a:t>P. </a:t>
            </a:r>
            <a:r>
              <a:rPr lang="tr-TR" sz="2200" i="1" dirty="0" err="1">
                <a:effectLst/>
                <a:latin typeface="Constantia" panose="02030602050306030303" pitchFamily="18" charset="0"/>
                <a:ea typeface="Calibri" panose="020F0502020204030204" pitchFamily="34" charset="0"/>
                <a:cs typeface="DejaVu Sans"/>
              </a:rPr>
              <a:t>aeruginosa</a:t>
            </a:r>
            <a:r>
              <a:rPr lang="tr-TR" sz="2200"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Enterococcus</a:t>
            </a:r>
            <a:r>
              <a:rPr lang="tr-TR" sz="2200" i="1"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hirae</a:t>
            </a:r>
            <a:r>
              <a:rPr lang="tr-TR" sz="2200"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Escherichia</a:t>
            </a:r>
            <a:r>
              <a:rPr lang="tr-TR" sz="2200" i="1"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coli</a:t>
            </a:r>
            <a:r>
              <a:rPr lang="tr-TR" sz="2200" dirty="0">
                <a:effectLst/>
                <a:latin typeface="Constantia" panose="02030602050306030303" pitchFamily="18" charset="0"/>
                <a:ea typeface="Calibri" panose="020F0502020204030204" pitchFamily="34" charset="0"/>
                <a:cs typeface="DejaVu Sans"/>
              </a:rPr>
              <a:t>), </a:t>
            </a:r>
          </a:p>
          <a:p>
            <a:pPr algn="just">
              <a:lnSpc>
                <a:spcPct val="115000"/>
              </a:lnSpc>
              <a:spcAft>
                <a:spcPts val="800"/>
              </a:spcAft>
            </a:pPr>
            <a:r>
              <a:rPr lang="tr-TR" sz="2200" dirty="0" err="1">
                <a:effectLst/>
                <a:latin typeface="Constantia" panose="02030602050306030303" pitchFamily="18" charset="0"/>
                <a:ea typeface="Calibri" panose="020F0502020204030204" pitchFamily="34" charset="0"/>
                <a:cs typeface="DejaVu Sans"/>
              </a:rPr>
              <a:t>Tüberkülosidal</a:t>
            </a:r>
            <a:r>
              <a:rPr lang="tr-TR" sz="2200"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Mycobacterium</a:t>
            </a:r>
            <a:r>
              <a:rPr lang="tr-TR" sz="2200" i="1"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terrae</a:t>
            </a:r>
            <a:r>
              <a:rPr lang="tr-TR" sz="2200" i="1"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Mycobacterium</a:t>
            </a:r>
            <a:r>
              <a:rPr lang="tr-TR" sz="2200" i="1"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avium</a:t>
            </a:r>
            <a:r>
              <a:rPr lang="tr-TR" sz="2200" i="1" dirty="0">
                <a:effectLst/>
                <a:latin typeface="Constantia" panose="02030602050306030303" pitchFamily="18" charset="0"/>
                <a:ea typeface="Calibri" panose="020F0502020204030204" pitchFamily="34" charset="0"/>
                <a:cs typeface="DejaVu Sans"/>
              </a:rPr>
              <a:t> </a:t>
            </a:r>
            <a:r>
              <a:rPr lang="tr-TR" sz="2200" dirty="0">
                <a:effectLst/>
                <a:latin typeface="Constantia" panose="02030602050306030303" pitchFamily="18" charset="0"/>
                <a:ea typeface="Calibri" panose="020F0502020204030204" pitchFamily="34" charset="0"/>
                <a:cs typeface="DejaVu Sans"/>
              </a:rPr>
              <a:t>), </a:t>
            </a:r>
          </a:p>
          <a:p>
            <a:pPr algn="just">
              <a:lnSpc>
                <a:spcPct val="115000"/>
              </a:lnSpc>
              <a:spcAft>
                <a:spcPts val="800"/>
              </a:spcAft>
            </a:pPr>
            <a:r>
              <a:rPr lang="tr-TR" sz="2200" dirty="0" err="1">
                <a:effectLst/>
                <a:latin typeface="Constantia" panose="02030602050306030303" pitchFamily="18" charset="0"/>
                <a:ea typeface="Calibri" panose="020F0502020204030204" pitchFamily="34" charset="0"/>
                <a:cs typeface="DejaVu Sans"/>
              </a:rPr>
              <a:t>Fungusidal</a:t>
            </a:r>
            <a:r>
              <a:rPr lang="tr-TR" sz="2200"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Candida</a:t>
            </a:r>
            <a:r>
              <a:rPr lang="tr-TR" sz="2200" i="1" dirty="0">
                <a:effectLst/>
                <a:latin typeface="Constantia" panose="02030602050306030303" pitchFamily="18" charset="0"/>
                <a:ea typeface="Calibri" panose="020F0502020204030204" pitchFamily="34" charset="0"/>
                <a:cs typeface="DejaVu Sans"/>
              </a:rPr>
              <a:t> </a:t>
            </a:r>
            <a:r>
              <a:rPr lang="tr-TR" sz="2200" i="1" dirty="0" err="1">
                <a:effectLst/>
                <a:latin typeface="Constantia" panose="02030602050306030303" pitchFamily="18" charset="0"/>
                <a:ea typeface="Calibri" panose="020F0502020204030204" pitchFamily="34" charset="0"/>
                <a:cs typeface="DejaVu Sans"/>
              </a:rPr>
              <a:t>albicans</a:t>
            </a:r>
            <a:r>
              <a:rPr lang="tr-TR" sz="2200" dirty="0">
                <a:effectLst/>
                <a:latin typeface="Constantia" panose="02030602050306030303" pitchFamily="18" charset="0"/>
                <a:ea typeface="Calibri" panose="020F0502020204030204" pitchFamily="34" charset="0"/>
                <a:cs typeface="DejaVu Sans"/>
              </a:rPr>
              <a:t>)  </a:t>
            </a:r>
          </a:p>
          <a:p>
            <a:pPr algn="just">
              <a:lnSpc>
                <a:spcPct val="115000"/>
              </a:lnSpc>
              <a:spcAft>
                <a:spcPts val="800"/>
              </a:spcAft>
            </a:pPr>
            <a:r>
              <a:rPr lang="tr-TR" sz="2200" dirty="0">
                <a:effectLst/>
                <a:latin typeface="Constantia" panose="02030602050306030303" pitchFamily="18" charset="0"/>
                <a:ea typeface="Calibri" panose="020F0502020204030204" pitchFamily="34" charset="0"/>
                <a:cs typeface="DejaVu Sans"/>
              </a:rPr>
              <a:t>Virusidal (</a:t>
            </a:r>
            <a:r>
              <a:rPr lang="tr-TR" sz="2200" dirty="0" err="1">
                <a:effectLst/>
                <a:latin typeface="Constantia" panose="02030602050306030303" pitchFamily="18" charset="0"/>
                <a:ea typeface="Calibri" panose="020F0502020204030204" pitchFamily="34" charset="0"/>
                <a:cs typeface="DejaVu Sans"/>
              </a:rPr>
              <a:t>Poliovirüs</a:t>
            </a:r>
            <a:r>
              <a:rPr lang="tr-TR" sz="2200" dirty="0">
                <a:effectLst/>
                <a:latin typeface="Constantia" panose="02030602050306030303" pitchFamily="18" charset="0"/>
                <a:ea typeface="Calibri" panose="020F0502020204030204" pitchFamily="34" charset="0"/>
                <a:cs typeface="DejaVu Sans"/>
              </a:rPr>
              <a:t>, Adenovirüs, </a:t>
            </a:r>
            <a:r>
              <a:rPr lang="tr-TR" sz="2200" dirty="0" err="1">
                <a:effectLst/>
                <a:latin typeface="Constantia" panose="02030602050306030303" pitchFamily="18" charset="0"/>
                <a:ea typeface="Calibri" panose="020F0502020204030204" pitchFamily="34" charset="0"/>
                <a:cs typeface="DejaVu Sans"/>
              </a:rPr>
              <a:t>Murine</a:t>
            </a:r>
            <a:r>
              <a:rPr lang="tr-TR" sz="2200" dirty="0">
                <a:effectLst/>
                <a:latin typeface="Constantia" panose="02030602050306030303" pitchFamily="18" charset="0"/>
                <a:ea typeface="Calibri" panose="020F0502020204030204" pitchFamily="34" charset="0"/>
                <a:cs typeface="DejaVu Sans"/>
              </a:rPr>
              <a:t> </a:t>
            </a:r>
            <a:r>
              <a:rPr lang="tr-TR" sz="2200" dirty="0" err="1">
                <a:effectLst/>
                <a:latin typeface="Constantia" panose="02030602050306030303" pitchFamily="18" charset="0"/>
                <a:ea typeface="Calibri" panose="020F0502020204030204" pitchFamily="34" charset="0"/>
                <a:cs typeface="DejaVu Sans"/>
              </a:rPr>
              <a:t>Norovirüs</a:t>
            </a:r>
            <a:r>
              <a:rPr lang="tr-TR" sz="2200" dirty="0">
                <a:effectLst/>
                <a:latin typeface="Constantia" panose="02030602050306030303" pitchFamily="18" charset="0"/>
                <a:ea typeface="Calibri" panose="020F0502020204030204" pitchFamily="34" charset="0"/>
                <a:cs typeface="DejaVu Sans"/>
              </a:rPr>
              <a:t>)  </a:t>
            </a:r>
          </a:p>
          <a:p>
            <a:pPr lvl="2" algn="just">
              <a:lnSpc>
                <a:spcPct val="115000"/>
              </a:lnSpc>
              <a:spcAft>
                <a:spcPts val="800"/>
              </a:spcAft>
            </a:pPr>
            <a:r>
              <a:rPr lang="tr-TR" sz="2400" dirty="0">
                <a:effectLst/>
                <a:latin typeface="Constantia" panose="02030602050306030303" pitchFamily="18" charset="0"/>
                <a:ea typeface="Calibri" panose="020F0502020204030204" pitchFamily="34" charset="0"/>
                <a:cs typeface="DejaVu Sans"/>
              </a:rPr>
              <a:t>Etkinlik süresi?</a:t>
            </a:r>
          </a:p>
          <a:p>
            <a:pPr lvl="2" algn="just">
              <a:lnSpc>
                <a:spcPct val="115000"/>
              </a:lnSpc>
              <a:spcAft>
                <a:spcPts val="800"/>
              </a:spcAft>
            </a:pPr>
            <a:r>
              <a:rPr lang="tr-TR" sz="2400" dirty="0">
                <a:latin typeface="Constantia" panose="02030602050306030303" pitchFamily="18" charset="0"/>
                <a:ea typeface="Calibri" panose="020F0502020204030204" pitchFamily="34" charset="0"/>
                <a:cs typeface="DejaVu Sans"/>
              </a:rPr>
              <a:t>Direnç ATCC kodu?</a:t>
            </a:r>
            <a:endParaRPr lang="tr-TR" sz="2400" dirty="0">
              <a:effectLst/>
              <a:latin typeface="Constantia" panose="02030602050306030303" pitchFamily="18" charset="0"/>
              <a:ea typeface="Calibri" panose="020F0502020204030204" pitchFamily="34" charset="0"/>
              <a:cs typeface="DejaVu Sans"/>
            </a:endParaRPr>
          </a:p>
          <a:p>
            <a:pPr lvl="1" algn="just">
              <a:lnSpc>
                <a:spcPct val="115000"/>
              </a:lnSpc>
              <a:spcAft>
                <a:spcPts val="800"/>
              </a:spcAft>
            </a:pPr>
            <a:endParaRPr lang="tr-TR" sz="2600" dirty="0">
              <a:effectLst/>
              <a:latin typeface="Constantia" panose="02030602050306030303" pitchFamily="18" charset="0"/>
              <a:ea typeface="Calibri" panose="020F0502020204030204" pitchFamily="34" charset="0"/>
              <a:cs typeface="DejaVu Sans"/>
            </a:endParaRPr>
          </a:p>
          <a:p>
            <a:endParaRPr lang="tr-TR" dirty="0"/>
          </a:p>
        </p:txBody>
      </p:sp>
      <p:sp>
        <p:nvSpPr>
          <p:cNvPr id="4" name="Slayt Numarası Yer Tutucusu 3">
            <a:extLst>
              <a:ext uri="{FF2B5EF4-FFF2-40B4-BE49-F238E27FC236}">
                <a16:creationId xmlns:a16="http://schemas.microsoft.com/office/drawing/2014/main" id="{ACECEDE0-4E76-F038-9EC7-3DC09F85AC83}"/>
              </a:ext>
            </a:extLst>
          </p:cNvPr>
          <p:cNvSpPr>
            <a:spLocks noGrp="1"/>
          </p:cNvSpPr>
          <p:nvPr>
            <p:ph type="sldNum" sz="quarter" idx="12"/>
          </p:nvPr>
        </p:nvSpPr>
        <p:spPr/>
        <p:txBody>
          <a:bodyPr/>
          <a:lstStyle/>
          <a:p>
            <a:pPr>
              <a:defRPr/>
            </a:pPr>
            <a:fld id="{5E4AF77D-6D29-4DB0-B423-17AED60B4C85}" type="slidenum">
              <a:rPr lang="tr-TR" smtClean="0"/>
              <a:pPr>
                <a:defRPr/>
              </a:pPr>
              <a:t>14</a:t>
            </a:fld>
            <a:endParaRPr lang="tr-TR"/>
          </a:p>
        </p:txBody>
      </p:sp>
      <p:pic>
        <p:nvPicPr>
          <p:cNvPr id="6" name="Resim 5">
            <a:extLst>
              <a:ext uri="{FF2B5EF4-FFF2-40B4-BE49-F238E27FC236}">
                <a16:creationId xmlns:a16="http://schemas.microsoft.com/office/drawing/2014/main" id="{5ECBC468-4955-92B0-64EC-50E7E965CFDE}"/>
              </a:ext>
            </a:extLst>
          </p:cNvPr>
          <p:cNvPicPr>
            <a:picLocks noChangeAspect="1"/>
          </p:cNvPicPr>
          <p:nvPr/>
        </p:nvPicPr>
        <p:blipFill>
          <a:blip r:embed="rId3"/>
          <a:stretch>
            <a:fillRect/>
          </a:stretch>
        </p:blipFill>
        <p:spPr>
          <a:xfrm>
            <a:off x="5309697" y="4649723"/>
            <a:ext cx="5514109" cy="1988186"/>
          </a:xfrm>
          <a:prstGeom prst="rect">
            <a:avLst/>
          </a:prstGeom>
          <a:ln>
            <a:noFill/>
          </a:ln>
          <a:effectLst>
            <a:outerShdw blurRad="292100" dist="139700" dir="2700000" algn="tl" rotWithShape="0">
              <a:srgbClr val="333333">
                <a:alpha val="65000"/>
              </a:srgbClr>
            </a:outerShdw>
          </a:effectLst>
        </p:spPr>
      </p:pic>
      <p:sp>
        <p:nvSpPr>
          <p:cNvPr id="9" name="Ok: Sağ 8">
            <a:extLst>
              <a:ext uri="{FF2B5EF4-FFF2-40B4-BE49-F238E27FC236}">
                <a16:creationId xmlns:a16="http://schemas.microsoft.com/office/drawing/2014/main" id="{3262F430-DAB1-E790-09B6-3BCC9050B613}"/>
              </a:ext>
            </a:extLst>
          </p:cNvPr>
          <p:cNvSpPr/>
          <p:nvPr/>
        </p:nvSpPr>
        <p:spPr>
          <a:xfrm>
            <a:off x="272988" y="-148261"/>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Tree>
    <p:extLst>
      <p:ext uri="{BB962C8B-B14F-4D97-AF65-F5344CB8AC3E}">
        <p14:creationId xmlns:p14="http://schemas.microsoft.com/office/powerpoint/2010/main" val="18749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4F4DDE-1403-E6C7-9DF0-3B8F93148A8C}"/>
              </a:ext>
            </a:extLst>
          </p:cNvPr>
          <p:cNvSpPr>
            <a:spLocks noGrp="1"/>
          </p:cNvSpPr>
          <p:nvPr>
            <p:ph idx="1"/>
          </p:nvPr>
        </p:nvSpPr>
        <p:spPr>
          <a:xfrm>
            <a:off x="1066800" y="1292201"/>
            <a:ext cx="10058400" cy="2796008"/>
          </a:xfrm>
        </p:spPr>
        <p:txBody>
          <a:bodyPr>
            <a:noAutofit/>
          </a:bodyPr>
          <a:lstStyle/>
          <a:p>
            <a:pPr marL="0" indent="0">
              <a:buNone/>
            </a:pPr>
            <a:r>
              <a:rPr kumimoji="0" lang="tr-TR" sz="2400" b="1" i="0" u="none" strike="noStrike" kern="1200" cap="none" spc="0" normalizeH="0" baseline="0" noProof="0" dirty="0">
                <a:ln>
                  <a:noFill/>
                </a:ln>
                <a:effectLst/>
                <a:uLnTx/>
                <a:uFillTx/>
                <a:latin typeface="Constantia" pitchFamily="18" charset="0"/>
                <a:ea typeface="+mj-ea"/>
                <a:cs typeface="+mj-cs"/>
              </a:rPr>
              <a:t>Mikrobiyolojik Analiz </a:t>
            </a:r>
            <a:r>
              <a:rPr lang="tr-TR" sz="2400" b="1" dirty="0">
                <a:latin typeface="Constantia" pitchFamily="18" charset="0"/>
              </a:rPr>
              <a:t>Laboratuvarı</a:t>
            </a:r>
            <a:endParaRPr lang="tr-TR" sz="2400" b="1" dirty="0"/>
          </a:p>
          <a:p>
            <a:r>
              <a:rPr lang="tr-TR" sz="2200" b="1" dirty="0">
                <a:latin typeface="Constantia" panose="02030602050306030303" pitchFamily="18" charset="0"/>
                <a:ea typeface="Calibri" panose="020F0502020204030204" pitchFamily="34" charset="0"/>
                <a:cs typeface="Times New Roman" panose="02020603050405020304" pitchFamily="18" charset="0"/>
              </a:rPr>
              <a:t>Laboratuvar şartname esas alınarak değerlendirilmeli</a:t>
            </a:r>
          </a:p>
          <a:p>
            <a:pPr lvl="1"/>
            <a:r>
              <a:rPr lang="tr-TR" sz="2000" b="0" dirty="0">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Türkiye Halk Sağlığı Genel Müdürlüğü Referans laboratuvarından,</a:t>
            </a:r>
          </a:p>
          <a:p>
            <a:pPr lvl="1"/>
            <a:r>
              <a:rPr lang="tr-TR" sz="2000" dirty="0">
                <a:latin typeface="Constantia" panose="02030602050306030303" pitchFamily="18" charset="0"/>
                <a:ea typeface="Calibri" panose="020F0502020204030204" pitchFamily="34" charset="0"/>
                <a:cs typeface="Times New Roman" panose="02020603050405020304" pitchFamily="18" charset="0"/>
              </a:rPr>
              <a:t>Y</a:t>
            </a:r>
            <a:r>
              <a:rPr lang="tr-TR" sz="2000" b="0" dirty="0">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etki verdiği ulusal akredite laboratuvarlardan, </a:t>
            </a:r>
          </a:p>
          <a:p>
            <a:pPr lvl="1"/>
            <a:r>
              <a:rPr lang="tr-TR" sz="2000" dirty="0">
                <a:latin typeface="Constantia" panose="02030602050306030303" pitchFamily="18" charset="0"/>
                <a:ea typeface="Calibri" panose="020F0502020204030204" pitchFamily="34" charset="0"/>
                <a:cs typeface="Times New Roman" panose="02020603050405020304" pitchFamily="18" charset="0"/>
              </a:rPr>
              <a:t>U</a:t>
            </a:r>
            <a:r>
              <a:rPr lang="tr-TR" sz="2000" b="0" dirty="0">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luslararası akredite kurumlardan alınan raporlarla </a:t>
            </a:r>
            <a:r>
              <a:rPr lang="tr-TR" sz="2000" dirty="0">
                <a:latin typeface="Constantia" panose="02030602050306030303" pitchFamily="18" charset="0"/>
                <a:ea typeface="Calibri" panose="020F0502020204030204" pitchFamily="34" charset="0"/>
                <a:cs typeface="Times New Roman" panose="02020603050405020304" pitchFamily="18" charset="0"/>
              </a:rPr>
              <a:t>belgelenmelidir.</a:t>
            </a:r>
            <a:br>
              <a:rPr lang="tr-TR" sz="2000" dirty="0">
                <a:latin typeface="Constantia" panose="02030602050306030303" pitchFamily="18" charset="0"/>
                <a:ea typeface="Calibri" panose="020F0502020204030204" pitchFamily="34" charset="0"/>
                <a:cs typeface="Times New Roman" panose="02020603050405020304" pitchFamily="18" charset="0"/>
              </a:rPr>
            </a:br>
            <a:endParaRPr lang="tr-TR" sz="2000" b="0" dirty="0">
              <a:solidFill>
                <a:schemeClr val="tx1"/>
              </a:solidFill>
              <a:effectLst/>
              <a:latin typeface="Constantia" panose="02030602050306030303" pitchFamily="18" charset="0"/>
              <a:ea typeface="Calibri" panose="020F0502020204030204" pitchFamily="34" charset="0"/>
              <a:cs typeface="Times New Roman" panose="02020603050405020304" pitchFamily="18" charset="0"/>
            </a:endParaRPr>
          </a:p>
          <a:p>
            <a:pPr marL="0" indent="0">
              <a:buNone/>
            </a:pPr>
            <a:r>
              <a:rPr lang="tr-TR" sz="2200" dirty="0">
                <a:latin typeface="Constantia" panose="02030602050306030303" pitchFamily="18" charset="0"/>
                <a:ea typeface="Calibri" panose="020F0502020204030204" pitchFamily="34" charset="0"/>
                <a:cs typeface="Times New Roman" panose="02020603050405020304" pitchFamily="18" charset="0"/>
              </a:rPr>
              <a:t>            </a:t>
            </a:r>
            <a:endParaRPr lang="tr-TR" sz="2200" dirty="0"/>
          </a:p>
        </p:txBody>
      </p:sp>
      <p:sp>
        <p:nvSpPr>
          <p:cNvPr id="4" name="Slayt Numarası Yer Tutucusu 3">
            <a:extLst>
              <a:ext uri="{FF2B5EF4-FFF2-40B4-BE49-F238E27FC236}">
                <a16:creationId xmlns:a16="http://schemas.microsoft.com/office/drawing/2014/main" id="{23E92350-9D58-4D52-3ED5-0BA11D4E907B}"/>
              </a:ext>
            </a:extLst>
          </p:cNvPr>
          <p:cNvSpPr>
            <a:spLocks noGrp="1"/>
          </p:cNvSpPr>
          <p:nvPr>
            <p:ph type="sldNum" sz="quarter" idx="12"/>
          </p:nvPr>
        </p:nvSpPr>
        <p:spPr/>
        <p:txBody>
          <a:bodyPr/>
          <a:lstStyle/>
          <a:p>
            <a:pPr>
              <a:defRPr/>
            </a:pPr>
            <a:fld id="{5E4AF77D-6D29-4DB0-B423-17AED60B4C85}" type="slidenum">
              <a:rPr lang="tr-TR" smtClean="0"/>
              <a:pPr>
                <a:defRPr/>
              </a:pPr>
              <a:t>15</a:t>
            </a:fld>
            <a:endParaRPr lang="tr-TR"/>
          </a:p>
        </p:txBody>
      </p:sp>
      <p:pic>
        <p:nvPicPr>
          <p:cNvPr id="5" name="Resim 4" descr="metin, ekran görüntüsü, sayı, numara, paralel içeren bir resim&#10;&#10;Yapay zeka tarafından oluşturulmuş içerik yanlış olabilir.">
            <a:extLst>
              <a:ext uri="{FF2B5EF4-FFF2-40B4-BE49-F238E27FC236}">
                <a16:creationId xmlns:a16="http://schemas.microsoft.com/office/drawing/2014/main" id="{5D3C1585-819F-9242-0B8B-AC4BFF55F511}"/>
              </a:ext>
            </a:extLst>
          </p:cNvPr>
          <p:cNvPicPr>
            <a:picLocks noChangeAspect="1"/>
          </p:cNvPicPr>
          <p:nvPr/>
        </p:nvPicPr>
        <p:blipFill>
          <a:blip r:embed="rId2"/>
          <a:stretch>
            <a:fillRect/>
          </a:stretch>
        </p:blipFill>
        <p:spPr>
          <a:xfrm>
            <a:off x="506598" y="3630911"/>
            <a:ext cx="10009323" cy="2796008"/>
          </a:xfrm>
          <a:prstGeom prst="rect">
            <a:avLst/>
          </a:prstGeom>
          <a:ln>
            <a:noFill/>
          </a:ln>
          <a:effectLst>
            <a:outerShdw blurRad="292100" dist="139700" dir="2700000" algn="tl" rotWithShape="0">
              <a:srgbClr val="333333">
                <a:alpha val="65000"/>
              </a:srgbClr>
            </a:outerShdw>
          </a:effectLst>
        </p:spPr>
      </p:pic>
      <p:pic>
        <p:nvPicPr>
          <p:cNvPr id="6" name="İçerik Yer Tutucusu 7">
            <a:extLst>
              <a:ext uri="{FF2B5EF4-FFF2-40B4-BE49-F238E27FC236}">
                <a16:creationId xmlns:a16="http://schemas.microsoft.com/office/drawing/2014/main" id="{D52B606F-DD95-0A62-D8C4-906BC6662B8A}"/>
              </a:ext>
            </a:extLst>
          </p:cNvPr>
          <p:cNvPicPr>
            <a:picLocks noChangeAspect="1"/>
          </p:cNvPicPr>
          <p:nvPr/>
        </p:nvPicPr>
        <p:blipFill>
          <a:blip r:embed="rId3"/>
          <a:srcRect l="12084" r="25074" b="8303"/>
          <a:stretch>
            <a:fillRect/>
          </a:stretch>
        </p:blipFill>
        <p:spPr>
          <a:xfrm>
            <a:off x="10051954" y="220091"/>
            <a:ext cx="1259174" cy="1324395"/>
          </a:xfrm>
          <a:prstGeom prst="rect">
            <a:avLst/>
          </a:prstGeom>
          <a:ln>
            <a:noFill/>
          </a:ln>
          <a:effectLst>
            <a:outerShdw blurRad="292100" dist="139700" dir="2700000" algn="tl" rotWithShape="0">
              <a:srgbClr val="333333">
                <a:alpha val="65000"/>
              </a:srgbClr>
            </a:outerShdw>
          </a:effectLst>
        </p:spPr>
      </p:pic>
      <p:sp>
        <p:nvSpPr>
          <p:cNvPr id="8" name="Metin kutusu 7">
            <a:extLst>
              <a:ext uri="{FF2B5EF4-FFF2-40B4-BE49-F238E27FC236}">
                <a16:creationId xmlns:a16="http://schemas.microsoft.com/office/drawing/2014/main" id="{B8CC9401-EAD7-31CB-45BF-AD042B89381A}"/>
              </a:ext>
            </a:extLst>
          </p:cNvPr>
          <p:cNvSpPr txBox="1"/>
          <p:nvPr/>
        </p:nvSpPr>
        <p:spPr>
          <a:xfrm>
            <a:off x="6936509" y="6387125"/>
            <a:ext cx="6096000" cy="369332"/>
          </a:xfrm>
          <a:prstGeom prst="rect">
            <a:avLst/>
          </a:prstGeom>
          <a:noFill/>
        </p:spPr>
        <p:txBody>
          <a:bodyPr wrap="square">
            <a:spAutoFit/>
          </a:bodyPr>
          <a:lstStyle/>
          <a:p>
            <a:r>
              <a:rPr lang="tr-TR" sz="1800" b="1" dirty="0">
                <a:solidFill>
                  <a:srgbClr val="C00000"/>
                </a:solidFill>
                <a:effectLst/>
                <a:latin typeface="Constantia" pitchFamily="18" charset="0"/>
              </a:rPr>
              <a:t>Yetkiler kontrol edilmeli??? </a:t>
            </a:r>
            <a:endParaRPr lang="tr-TR" sz="1800" dirty="0">
              <a:solidFill>
                <a:srgbClr val="C00000"/>
              </a:solidFill>
            </a:endParaRPr>
          </a:p>
        </p:txBody>
      </p:sp>
      <p:sp>
        <p:nvSpPr>
          <p:cNvPr id="10" name="Ok: Sağ 9">
            <a:extLst>
              <a:ext uri="{FF2B5EF4-FFF2-40B4-BE49-F238E27FC236}">
                <a16:creationId xmlns:a16="http://schemas.microsoft.com/office/drawing/2014/main" id="{FD7E2F85-138F-D3F9-B33C-4DC8DF1BE979}"/>
              </a:ext>
            </a:extLst>
          </p:cNvPr>
          <p:cNvSpPr/>
          <p:nvPr/>
        </p:nvSpPr>
        <p:spPr>
          <a:xfrm>
            <a:off x="272988" y="-148261"/>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Tree>
    <p:extLst>
      <p:ext uri="{BB962C8B-B14F-4D97-AF65-F5344CB8AC3E}">
        <p14:creationId xmlns:p14="http://schemas.microsoft.com/office/powerpoint/2010/main" val="55336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3" cstate="print"/>
          <a:srcRect t="26571" b="35658"/>
          <a:stretch/>
        </p:blipFill>
        <p:spPr bwMode="auto">
          <a:xfrm>
            <a:off x="1756720" y="1718558"/>
            <a:ext cx="8956853" cy="1622750"/>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9618" y="3516692"/>
            <a:ext cx="3519826" cy="2874872"/>
          </a:xfrm>
          <a:prstGeom prst="rect">
            <a:avLst/>
          </a:prstGeom>
          <a:ln>
            <a:solidFill>
              <a:schemeClr val="tx2"/>
            </a:solidFill>
          </a:ln>
          <a:effectLst>
            <a:outerShdw blurRad="292100" dist="139700" dir="2700000" algn="tl" rotWithShape="0">
              <a:srgbClr val="333333">
                <a:alpha val="65000"/>
              </a:srgbClr>
            </a:outerShdw>
          </a:effectLst>
        </p:spPr>
      </p:pic>
      <p:sp>
        <p:nvSpPr>
          <p:cNvPr id="10" name="Metin kutusu 9">
            <a:extLst>
              <a:ext uri="{FF2B5EF4-FFF2-40B4-BE49-F238E27FC236}">
                <a16:creationId xmlns:a16="http://schemas.microsoft.com/office/drawing/2014/main" id="{94575B5F-C7A4-5C56-279D-48B7D6F8330A}"/>
              </a:ext>
            </a:extLst>
          </p:cNvPr>
          <p:cNvSpPr txBox="1"/>
          <p:nvPr/>
        </p:nvSpPr>
        <p:spPr>
          <a:xfrm>
            <a:off x="1080655" y="1076868"/>
            <a:ext cx="6096000" cy="461665"/>
          </a:xfrm>
          <a:prstGeom prst="rect">
            <a:avLst/>
          </a:prstGeom>
          <a:noFill/>
        </p:spPr>
        <p:txBody>
          <a:bodyPr wrap="square">
            <a:spAutoFit/>
          </a:bodyPr>
          <a:lstStyle/>
          <a:p>
            <a:r>
              <a:rPr lang="tr-TR" sz="2400" b="1" dirty="0">
                <a:effectLst/>
                <a:latin typeface="Constantia" pitchFamily="18" charset="0"/>
              </a:rPr>
              <a:t>TAAHÜTNAME</a:t>
            </a:r>
            <a:endParaRPr lang="tr-TR" sz="2400" b="1" dirty="0"/>
          </a:p>
        </p:txBody>
      </p:sp>
      <p:sp>
        <p:nvSpPr>
          <p:cNvPr id="11" name="Ok: Sağ 10">
            <a:extLst>
              <a:ext uri="{FF2B5EF4-FFF2-40B4-BE49-F238E27FC236}">
                <a16:creationId xmlns:a16="http://schemas.microsoft.com/office/drawing/2014/main" id="{7038DE43-7860-7FE2-E508-B60E7AD04CD7}"/>
              </a:ext>
            </a:extLst>
          </p:cNvPr>
          <p:cNvSpPr/>
          <p:nvPr/>
        </p:nvSpPr>
        <p:spPr>
          <a:xfrm>
            <a:off x="272988" y="-148261"/>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Tree>
    <p:extLst>
      <p:ext uri="{BB962C8B-B14F-4D97-AF65-F5344CB8AC3E}">
        <p14:creationId xmlns:p14="http://schemas.microsoft.com/office/powerpoint/2010/main" val="368940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7463" y="985131"/>
            <a:ext cx="8911687" cy="1102287"/>
          </a:xfrm>
        </p:spPr>
        <p:txBody>
          <a:bodyPr>
            <a:normAutofit/>
          </a:bodyPr>
          <a:lstStyle/>
          <a:p>
            <a:r>
              <a:rPr lang="tr-TR" sz="2800" b="1" dirty="0">
                <a:solidFill>
                  <a:schemeClr val="tx1"/>
                </a:solidFill>
                <a:latin typeface="Constantia" pitchFamily="18" charset="0"/>
              </a:rPr>
              <a:t>Ürün Numunesi</a:t>
            </a:r>
          </a:p>
        </p:txBody>
      </p:sp>
      <p:sp>
        <p:nvSpPr>
          <p:cNvPr id="3" name="2 İçerik Yer Tutucusu"/>
          <p:cNvSpPr>
            <a:spLocks noGrp="1"/>
          </p:cNvSpPr>
          <p:nvPr>
            <p:ph idx="1"/>
          </p:nvPr>
        </p:nvSpPr>
        <p:spPr>
          <a:xfrm>
            <a:off x="927463" y="1883346"/>
            <a:ext cx="9717923" cy="4572000"/>
          </a:xfrm>
        </p:spPr>
        <p:txBody>
          <a:bodyPr>
            <a:normAutofit/>
          </a:bodyPr>
          <a:lstStyle/>
          <a:p>
            <a:pPr algn="just"/>
            <a:r>
              <a:rPr lang="tr-TR" sz="2200" dirty="0">
                <a:solidFill>
                  <a:schemeClr val="tx1"/>
                </a:solidFill>
                <a:latin typeface="Constantia" pitchFamily="18" charset="0"/>
              </a:rPr>
              <a:t>Ürün numunesi </a:t>
            </a:r>
            <a:r>
              <a:rPr lang="tr-TR" sz="2200" dirty="0">
                <a:latin typeface="Constantia" pitchFamily="18" charset="0"/>
              </a:rPr>
              <a:t>«</a:t>
            </a:r>
            <a:r>
              <a:rPr lang="tr-TR" sz="2200" dirty="0">
                <a:solidFill>
                  <a:schemeClr val="tx1"/>
                </a:solidFill>
                <a:latin typeface="Constantia" pitchFamily="18" charset="0"/>
              </a:rPr>
              <a:t>Numune Teslim Tutanağı» ile teslim alınmalı,</a:t>
            </a:r>
          </a:p>
          <a:p>
            <a:pPr algn="just"/>
            <a:r>
              <a:rPr lang="tr-TR" sz="2200" dirty="0">
                <a:latin typeface="Constantia" panose="02030602050306030303" pitchFamily="18" charset="0"/>
                <a:cs typeface="Times New Roman" panose="02020603050405020304" pitchFamily="18" charset="0"/>
              </a:rPr>
              <a:t>Numune şartnamede belirtilen miktarı karşılamalı,</a:t>
            </a:r>
            <a:endParaRPr lang="tr-TR" sz="2200" dirty="0">
              <a:latin typeface="Constantia" panose="02030602050306030303" pitchFamily="18" charset="0"/>
            </a:endParaRPr>
          </a:p>
          <a:p>
            <a:pPr algn="just"/>
            <a:r>
              <a:rPr lang="tr-TR" sz="2200" dirty="0">
                <a:latin typeface="Constantia" panose="02030602050306030303" pitchFamily="18" charset="0"/>
                <a:ea typeface="Calibri" panose="020F0502020204030204" pitchFamily="34" charset="0"/>
                <a:cs typeface="Times New Roman" panose="02020603050405020304" pitchFamily="18" charset="0"/>
              </a:rPr>
              <a:t>Numune teslim etmeyen firmaların değerlendirme dışı kalabilir,</a:t>
            </a:r>
          </a:p>
          <a:p>
            <a:pPr algn="just"/>
            <a:r>
              <a:rPr lang="tr-TR" sz="2200" dirty="0">
                <a:latin typeface="Constantia" panose="02030602050306030303" pitchFamily="18" charset="0"/>
                <a:ea typeface="Calibri" panose="020F0502020204030204" pitchFamily="34" charset="0"/>
                <a:cs typeface="Times New Roman" panose="02020603050405020304" pitchFamily="18" charset="0"/>
              </a:rPr>
              <a:t>Kullanılan ve denenen numuneler geri verilmez,</a:t>
            </a:r>
          </a:p>
          <a:p>
            <a:pPr algn="just"/>
            <a:r>
              <a:rPr lang="tr-TR" sz="2200" dirty="0">
                <a:latin typeface="Constantia" panose="02030602050306030303" pitchFamily="18" charset="0"/>
                <a:ea typeface="Calibri" panose="020F0502020204030204" pitchFamily="34" charset="0"/>
                <a:cs typeface="Times New Roman" panose="02020603050405020304" pitchFamily="18" charset="0"/>
              </a:rPr>
              <a:t>Numunenin demoya göndermeden önce görsel kayıt yapılması,</a:t>
            </a:r>
          </a:p>
          <a:p>
            <a:pPr algn="just"/>
            <a:r>
              <a:rPr lang="tr-TR" sz="2200" dirty="0">
                <a:latin typeface="Constantia" panose="02030602050306030303" pitchFamily="18" charset="0"/>
                <a:ea typeface="Calibri" panose="020F0502020204030204" pitchFamily="34" charset="0"/>
                <a:cs typeface="Times New Roman" panose="02020603050405020304" pitchFamily="18" charset="0"/>
              </a:rPr>
              <a:t>Numune demodan sonra saklanmalı, Muayene ve Kabul sırasında ihtiyaç duyulabilir.</a:t>
            </a:r>
          </a:p>
          <a:p>
            <a:endParaRPr lang="tr-TR" sz="2400" dirty="0">
              <a:latin typeface="Constantia" pitchFamily="18" charset="0"/>
            </a:endParaRPr>
          </a:p>
          <a:p>
            <a:endParaRPr lang="tr-TR" sz="2400" dirty="0">
              <a:latin typeface="Constantia" pitchFamily="18" charset="0"/>
            </a:endParaRPr>
          </a:p>
          <a:p>
            <a:endParaRPr lang="tr-TR" sz="2800" dirty="0">
              <a:latin typeface="Constantia" pitchFamily="18" charset="0"/>
            </a:endParaRPr>
          </a:p>
          <a:p>
            <a:pPr>
              <a:buNone/>
            </a:pPr>
            <a:endParaRPr lang="tr-TR" sz="2800" dirty="0">
              <a:latin typeface="Constantia" pitchFamily="18" charset="0"/>
            </a:endParaRPr>
          </a:p>
          <a:p>
            <a:pPr>
              <a:buNone/>
            </a:pPr>
            <a:endParaRPr lang="tr-TR" sz="2800" dirty="0">
              <a:latin typeface="Constantia" pitchFamily="18" charset="0"/>
            </a:endParaRPr>
          </a:p>
        </p:txBody>
      </p:sp>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17</a:t>
            </a:fld>
            <a:endParaRPr lang="tr-TR"/>
          </a:p>
        </p:txBody>
      </p:sp>
      <p:pic>
        <p:nvPicPr>
          <p:cNvPr id="5" name="Resim 4">
            <a:extLst>
              <a:ext uri="{FF2B5EF4-FFF2-40B4-BE49-F238E27FC236}">
                <a16:creationId xmlns:a16="http://schemas.microsoft.com/office/drawing/2014/main" id="{38D84F96-0D7F-5EDB-33A5-F410F72E3075}"/>
              </a:ext>
            </a:extLst>
          </p:cNvPr>
          <p:cNvPicPr>
            <a:picLocks noChangeAspect="1"/>
          </p:cNvPicPr>
          <p:nvPr/>
        </p:nvPicPr>
        <p:blipFill>
          <a:blip r:embed="rId2"/>
          <a:stretch>
            <a:fillRect/>
          </a:stretch>
        </p:blipFill>
        <p:spPr>
          <a:xfrm>
            <a:off x="4537027" y="4770583"/>
            <a:ext cx="1486392" cy="1866386"/>
          </a:xfrm>
          <a:prstGeom prst="rect">
            <a:avLst/>
          </a:prstGeom>
        </p:spPr>
      </p:pic>
      <p:sp>
        <p:nvSpPr>
          <p:cNvPr id="6" name="Ok: Sağ 5">
            <a:extLst>
              <a:ext uri="{FF2B5EF4-FFF2-40B4-BE49-F238E27FC236}">
                <a16:creationId xmlns:a16="http://schemas.microsoft.com/office/drawing/2014/main" id="{E8A8DBA6-3588-4C83-B51E-65CB72D4E3EA}"/>
              </a:ext>
            </a:extLst>
          </p:cNvPr>
          <p:cNvSpPr/>
          <p:nvPr/>
        </p:nvSpPr>
        <p:spPr>
          <a:xfrm>
            <a:off x="245278" y="0"/>
            <a:ext cx="6720898"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pic>
        <p:nvPicPr>
          <p:cNvPr id="7" name="Resim 6">
            <a:extLst>
              <a:ext uri="{FF2B5EF4-FFF2-40B4-BE49-F238E27FC236}">
                <a16:creationId xmlns:a16="http://schemas.microsoft.com/office/drawing/2014/main" id="{4D8CA3A4-005C-27E3-EE3B-E6F628079AB5}"/>
              </a:ext>
            </a:extLst>
          </p:cNvPr>
          <p:cNvPicPr>
            <a:picLocks noChangeAspect="1"/>
          </p:cNvPicPr>
          <p:nvPr/>
        </p:nvPicPr>
        <p:blipFill rotWithShape="1">
          <a:blip r:embed="rId3"/>
          <a:srcRect l="36532" t="29452" r="34920" b="11853"/>
          <a:stretch/>
        </p:blipFill>
        <p:spPr>
          <a:xfrm>
            <a:off x="9552848" y="1383505"/>
            <a:ext cx="1804000" cy="1925251"/>
          </a:xfrm>
          <a:prstGeom prst="rect">
            <a:avLst/>
          </a:prstGeom>
        </p:spPr>
      </p:pic>
    </p:spTree>
    <p:extLst>
      <p:ext uri="{BB962C8B-B14F-4D97-AF65-F5344CB8AC3E}">
        <p14:creationId xmlns:p14="http://schemas.microsoft.com/office/powerpoint/2010/main" val="261374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158199-606A-44D6-8031-D67372669E35}"/>
              </a:ext>
            </a:extLst>
          </p:cNvPr>
          <p:cNvSpPr>
            <a:spLocks noGrp="1"/>
          </p:cNvSpPr>
          <p:nvPr>
            <p:ph idx="1"/>
          </p:nvPr>
        </p:nvSpPr>
        <p:spPr>
          <a:xfrm>
            <a:off x="430005" y="1563794"/>
            <a:ext cx="5865091" cy="4987637"/>
          </a:xfrm>
        </p:spPr>
        <p:txBody>
          <a:bodyPr>
            <a:normAutofit lnSpcReduction="10000"/>
          </a:bodyPr>
          <a:lstStyle/>
          <a:p>
            <a:r>
              <a:rPr lang="tr-TR" dirty="0">
                <a:solidFill>
                  <a:schemeClr val="tx1"/>
                </a:solidFill>
                <a:latin typeface="Constantia" panose="02030602050306030303" pitchFamily="18" charset="0"/>
              </a:rPr>
              <a:t>Orijinal ambalaj ? </a:t>
            </a:r>
          </a:p>
          <a:p>
            <a:r>
              <a:rPr lang="tr-TR" dirty="0">
                <a:solidFill>
                  <a:schemeClr val="tx1"/>
                </a:solidFill>
                <a:latin typeface="Constantia" panose="02030602050306030303" pitchFamily="18" charset="0"/>
              </a:rPr>
              <a:t>Ürüne ek istenenler(</a:t>
            </a:r>
            <a:r>
              <a:rPr lang="tr-TR" dirty="0" err="1">
                <a:solidFill>
                  <a:schemeClr val="tx1"/>
                </a:solidFill>
                <a:latin typeface="Constantia" panose="02030602050306030303" pitchFamily="18" charset="0"/>
              </a:rPr>
              <a:t>strip</a:t>
            </a:r>
            <a:r>
              <a:rPr lang="tr-TR" dirty="0">
                <a:solidFill>
                  <a:schemeClr val="tx1"/>
                </a:solidFill>
                <a:latin typeface="Constantia" panose="02030602050306030303" pitchFamily="18" charset="0"/>
              </a:rPr>
              <a:t> vb.)</a:t>
            </a:r>
          </a:p>
          <a:p>
            <a:r>
              <a:rPr lang="tr-TR" dirty="0">
                <a:solidFill>
                  <a:schemeClr val="tx1"/>
                </a:solidFill>
                <a:latin typeface="Constantia" panose="02030602050306030303" pitchFamily="18" charset="0"/>
              </a:rPr>
              <a:t>Ambalaj büyüklüğü,</a:t>
            </a:r>
            <a:r>
              <a:rPr lang="tr-TR" dirty="0">
                <a:solidFill>
                  <a:srgbClr val="111111"/>
                </a:solidFill>
                <a:latin typeface="Constantia" panose="02030602050306030303" pitchFamily="18" charset="0"/>
                <a:ea typeface="Calibri" panose="020F0502020204030204" pitchFamily="34" charset="0"/>
                <a:cs typeface="Times New Roman" panose="02020603050405020304" pitchFamily="18" charset="0"/>
              </a:rPr>
              <a:t> 5 </a:t>
            </a:r>
            <a:r>
              <a:rPr lang="tr-TR" dirty="0" err="1">
                <a:solidFill>
                  <a:srgbClr val="111111"/>
                </a:solidFill>
                <a:latin typeface="Constantia" panose="02030602050306030303" pitchFamily="18" charset="0"/>
                <a:ea typeface="Calibri" panose="020F0502020204030204" pitchFamily="34" charset="0"/>
                <a:cs typeface="Times New Roman" panose="02020603050405020304" pitchFamily="18" charset="0"/>
              </a:rPr>
              <a:t>lt’lik</a:t>
            </a:r>
            <a:r>
              <a:rPr lang="tr-TR" dirty="0">
                <a:solidFill>
                  <a:srgbClr val="111111"/>
                </a:solidFill>
                <a:latin typeface="Constantia" panose="02030602050306030303" pitchFamily="18" charset="0"/>
                <a:ea typeface="Calibri" panose="020F0502020204030204" pitchFamily="34" charset="0"/>
                <a:cs typeface="Times New Roman" panose="02020603050405020304" pitchFamily="18" charset="0"/>
              </a:rPr>
              <a:t> (± 100 ml)</a:t>
            </a:r>
            <a:r>
              <a:rPr lang="tr-TR" dirty="0">
                <a:latin typeface="Constantia" panose="02030602050306030303" pitchFamily="18" charset="0"/>
                <a:ea typeface="Calibri" panose="020F0502020204030204" pitchFamily="34" charset="0"/>
                <a:cs typeface="Times New Roman" panose="02020603050405020304" pitchFamily="18" charset="0"/>
              </a:rPr>
              <a:t> ?</a:t>
            </a:r>
          </a:p>
          <a:p>
            <a:r>
              <a:rPr lang="tr-TR" dirty="0">
                <a:latin typeface="Constantia" panose="02030602050306030303" pitchFamily="18" charset="0"/>
                <a:ea typeface="Calibri" panose="020F0502020204030204" pitchFamily="34" charset="0"/>
                <a:cs typeface="Times New Roman" panose="02020603050405020304" pitchFamily="18" charset="0"/>
              </a:rPr>
              <a:t>Ambalaj özellikleri (Ağzı kilitli kapak)?</a:t>
            </a:r>
          </a:p>
          <a:p>
            <a:r>
              <a:rPr lang="tr-TR" dirty="0">
                <a:latin typeface="Constantia" panose="02030602050306030303" pitchFamily="18" charset="0"/>
                <a:ea typeface="Calibri" panose="020F0502020204030204" pitchFamily="34" charset="0"/>
                <a:cs typeface="Times New Roman" panose="02020603050405020304" pitchFamily="18" charset="0"/>
              </a:rPr>
              <a:t>Kullanıma hazır yada konsantre?</a:t>
            </a:r>
          </a:p>
          <a:p>
            <a:r>
              <a:rPr lang="tr-TR" dirty="0">
                <a:solidFill>
                  <a:schemeClr val="tx1"/>
                </a:solidFill>
                <a:latin typeface="Constantia" panose="02030602050306030303" pitchFamily="18" charset="0"/>
              </a:rPr>
              <a:t>Konsantrasyon oranı?</a:t>
            </a:r>
          </a:p>
          <a:p>
            <a:r>
              <a:rPr lang="tr-TR" dirty="0">
                <a:latin typeface="Constantia" panose="02030602050306030303" pitchFamily="18" charset="0"/>
                <a:ea typeface="Calibri" panose="020F0502020204030204" pitchFamily="34" charset="0"/>
                <a:cs typeface="Times New Roman" panose="02020603050405020304" pitchFamily="18" charset="0"/>
              </a:rPr>
              <a:t>İçerisinde tortu var mı?, berrak mı?</a:t>
            </a:r>
          </a:p>
          <a:p>
            <a:r>
              <a:rPr lang="tr-TR" dirty="0">
                <a:latin typeface="Constantia" panose="02030602050306030303" pitchFamily="18" charset="0"/>
                <a:ea typeface="Calibri" panose="020F0502020204030204" pitchFamily="34" charset="0"/>
                <a:cs typeface="Times New Roman" panose="02020603050405020304" pitchFamily="18" charset="0"/>
              </a:rPr>
              <a:t>Bertaraf-Nötralizasyon ürünü?</a:t>
            </a:r>
          </a:p>
          <a:p>
            <a:r>
              <a:rPr lang="tr-TR" dirty="0">
                <a:latin typeface="Constantia" panose="02030602050306030303" pitchFamily="18" charset="0"/>
                <a:ea typeface="Calibri" panose="020F0502020204030204" pitchFamily="34" charset="0"/>
                <a:cs typeface="Times New Roman" panose="02020603050405020304" pitchFamily="18" charset="0"/>
              </a:rPr>
              <a:t>Ambalajı üzerinde Türkçe etiket ile; </a:t>
            </a:r>
          </a:p>
          <a:p>
            <a:pPr lvl="1"/>
            <a:r>
              <a:rPr lang="tr-TR" dirty="0">
                <a:latin typeface="Constantia" panose="02030602050306030303" pitchFamily="18" charset="0"/>
                <a:ea typeface="Calibri" panose="020F0502020204030204" pitchFamily="34" charset="0"/>
                <a:cs typeface="Times New Roman" panose="02020603050405020304" pitchFamily="18" charset="0"/>
              </a:rPr>
              <a:t>markası, </a:t>
            </a:r>
          </a:p>
          <a:p>
            <a:pPr lvl="1"/>
            <a:r>
              <a:rPr lang="tr-TR" dirty="0">
                <a:latin typeface="Constantia" panose="02030602050306030303" pitchFamily="18" charset="0"/>
                <a:ea typeface="Calibri" panose="020F0502020204030204" pitchFamily="34" charset="0"/>
                <a:cs typeface="Times New Roman" panose="02020603050405020304" pitchFamily="18" charset="0"/>
              </a:rPr>
              <a:t>solüsyonun içeriği, m.org etkinliği,</a:t>
            </a:r>
          </a:p>
          <a:p>
            <a:pPr lvl="1"/>
            <a:r>
              <a:rPr lang="tr-TR" dirty="0">
                <a:latin typeface="Constantia" panose="02030602050306030303" pitchFamily="18" charset="0"/>
                <a:ea typeface="Calibri" panose="020F0502020204030204" pitchFamily="34" charset="0"/>
                <a:cs typeface="Times New Roman" panose="02020603050405020304" pitchFamily="18" charset="0"/>
              </a:rPr>
              <a:t>üretim ve son kullanma tarihi, </a:t>
            </a:r>
          </a:p>
          <a:p>
            <a:pPr lvl="1"/>
            <a:r>
              <a:rPr lang="tr-TR" dirty="0">
                <a:latin typeface="Constantia" panose="02030602050306030303" pitchFamily="18" charset="0"/>
                <a:ea typeface="Calibri" panose="020F0502020204030204" pitchFamily="34" charset="0"/>
                <a:cs typeface="Times New Roman" panose="02020603050405020304" pitchFamily="18" charset="0"/>
              </a:rPr>
              <a:t>lot numarası,</a:t>
            </a:r>
          </a:p>
          <a:p>
            <a:pPr lvl="1"/>
            <a:r>
              <a:rPr lang="tr-TR" dirty="0">
                <a:latin typeface="Constantia" panose="02030602050306030303" pitchFamily="18" charset="0"/>
                <a:ea typeface="Calibri" panose="020F0502020204030204" pitchFamily="34" charset="0"/>
                <a:cs typeface="Times New Roman" panose="02020603050405020304" pitchFamily="18" charset="0"/>
              </a:rPr>
              <a:t>kullanım talimatı ve risk ibaresi yazılı olmalıdır.</a:t>
            </a:r>
          </a:p>
          <a:p>
            <a:endParaRPr lang="tr-TR" dirty="0">
              <a:latin typeface="Constantia" panose="02030602050306030303" pitchFamily="18" charset="0"/>
              <a:ea typeface="Calibri" panose="020F0502020204030204" pitchFamily="34" charset="0"/>
              <a:cs typeface="Times New Roman" panose="02020603050405020304" pitchFamily="18" charset="0"/>
            </a:endParaRPr>
          </a:p>
          <a:p>
            <a:endParaRPr lang="tr-TR" dirty="0">
              <a:latin typeface="Constantia" panose="02030602050306030303" pitchFamily="18" charset="0"/>
              <a:ea typeface="Calibri" panose="020F0502020204030204" pitchFamily="34" charset="0"/>
              <a:cs typeface="Times New Roman" panose="02020603050405020304" pitchFamily="18" charset="0"/>
            </a:endParaRPr>
          </a:p>
          <a:p>
            <a:endParaRPr lang="tr-TR" dirty="0">
              <a:latin typeface="Constantia" panose="02030602050306030303" pitchFamily="18" charset="0"/>
            </a:endParaRPr>
          </a:p>
          <a:p>
            <a:pPr>
              <a:buFont typeface="Wingdings" panose="05000000000000000000" pitchFamily="2" charset="2"/>
              <a:buChar char="Ø"/>
            </a:pPr>
            <a:endParaRPr lang="tr-TR" dirty="0">
              <a:solidFill>
                <a:schemeClr val="tx1"/>
              </a:solidFill>
              <a:latin typeface="Constantia" panose="02030602050306030303" pitchFamily="18" charset="0"/>
            </a:endParaRPr>
          </a:p>
          <a:p>
            <a:pPr>
              <a:buFont typeface="Wingdings" panose="05000000000000000000" pitchFamily="2" charset="2"/>
              <a:buChar char="Ø"/>
            </a:pPr>
            <a:endParaRPr lang="tr-TR" dirty="0">
              <a:solidFill>
                <a:schemeClr val="tx1"/>
              </a:solidFill>
              <a:latin typeface="Constantia" panose="02030602050306030303" pitchFamily="18" charset="0"/>
            </a:endParaRPr>
          </a:p>
        </p:txBody>
      </p:sp>
      <p:pic>
        <p:nvPicPr>
          <p:cNvPr id="5" name="Resim 4">
            <a:extLst>
              <a:ext uri="{FF2B5EF4-FFF2-40B4-BE49-F238E27FC236}">
                <a16:creationId xmlns:a16="http://schemas.microsoft.com/office/drawing/2014/main" id="{16E40868-8B5A-4D26-A9CE-FF17573D75E9}"/>
              </a:ext>
            </a:extLst>
          </p:cNvPr>
          <p:cNvPicPr>
            <a:picLocks noChangeAspect="1"/>
          </p:cNvPicPr>
          <p:nvPr/>
        </p:nvPicPr>
        <p:blipFill rotWithShape="1">
          <a:blip r:embed="rId3"/>
          <a:srcRect l="47541" t="16759" r="22580" b="21275"/>
          <a:stretch/>
        </p:blipFill>
        <p:spPr>
          <a:xfrm>
            <a:off x="6681020" y="1845734"/>
            <a:ext cx="4713582" cy="4422332"/>
          </a:xfrm>
          <a:prstGeom prst="rect">
            <a:avLst/>
          </a:prstGeom>
        </p:spPr>
      </p:pic>
      <p:pic>
        <p:nvPicPr>
          <p:cNvPr id="6" name="Resim 5">
            <a:extLst>
              <a:ext uri="{FF2B5EF4-FFF2-40B4-BE49-F238E27FC236}">
                <a16:creationId xmlns:a16="http://schemas.microsoft.com/office/drawing/2014/main" id="{F3FB21E7-882C-4638-A8E8-384AEBB07D99}"/>
              </a:ext>
            </a:extLst>
          </p:cNvPr>
          <p:cNvPicPr>
            <a:picLocks noChangeAspect="1"/>
          </p:cNvPicPr>
          <p:nvPr/>
        </p:nvPicPr>
        <p:blipFill rotWithShape="1">
          <a:blip r:embed="rId4"/>
          <a:srcRect l="36532" t="29452" r="34920" b="11853"/>
          <a:stretch/>
        </p:blipFill>
        <p:spPr>
          <a:xfrm>
            <a:off x="6681020" y="1237674"/>
            <a:ext cx="4713582" cy="5030392"/>
          </a:xfrm>
          <a:prstGeom prst="rect">
            <a:avLst/>
          </a:prstGeom>
        </p:spPr>
      </p:pic>
      <p:sp>
        <p:nvSpPr>
          <p:cNvPr id="7" name="Ok: Sağ 6">
            <a:extLst>
              <a:ext uri="{FF2B5EF4-FFF2-40B4-BE49-F238E27FC236}">
                <a16:creationId xmlns:a16="http://schemas.microsoft.com/office/drawing/2014/main" id="{EFAFE82F-3829-8EF9-D5F8-35431BD47AB5}"/>
              </a:ext>
            </a:extLst>
          </p:cNvPr>
          <p:cNvSpPr/>
          <p:nvPr/>
        </p:nvSpPr>
        <p:spPr>
          <a:xfrm>
            <a:off x="245278" y="1"/>
            <a:ext cx="6435742" cy="1102288"/>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
        <p:nvSpPr>
          <p:cNvPr id="8" name="1 Başlık">
            <a:extLst>
              <a:ext uri="{FF2B5EF4-FFF2-40B4-BE49-F238E27FC236}">
                <a16:creationId xmlns:a16="http://schemas.microsoft.com/office/drawing/2014/main" id="{F26198EA-4FE6-F3CA-5DE3-3ACA471F49C7}"/>
              </a:ext>
            </a:extLst>
          </p:cNvPr>
          <p:cNvSpPr txBox="1">
            <a:spLocks/>
          </p:cNvSpPr>
          <p:nvPr/>
        </p:nvSpPr>
        <p:spPr>
          <a:xfrm>
            <a:off x="430005" y="744871"/>
            <a:ext cx="8911687" cy="1102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2800" dirty="0">
                <a:solidFill>
                  <a:schemeClr val="tx1"/>
                </a:solidFill>
                <a:latin typeface="Constantia" pitchFamily="18" charset="0"/>
              </a:rPr>
              <a:t>Ürün Numunesi Üzerinden</a:t>
            </a:r>
          </a:p>
        </p:txBody>
      </p:sp>
    </p:spTree>
    <p:extLst>
      <p:ext uri="{BB962C8B-B14F-4D97-AF65-F5344CB8AC3E}">
        <p14:creationId xmlns:p14="http://schemas.microsoft.com/office/powerpoint/2010/main" val="428231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162B-8847-DA13-4288-ED421B5F8E6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6F38DE0-45D1-C7A7-E08E-ED9318139A23}"/>
              </a:ext>
            </a:extLst>
          </p:cNvPr>
          <p:cNvSpPr>
            <a:spLocks noGrp="1"/>
          </p:cNvSpPr>
          <p:nvPr>
            <p:ph type="title"/>
          </p:nvPr>
        </p:nvSpPr>
        <p:spPr>
          <a:xfrm>
            <a:off x="1195384" y="628073"/>
            <a:ext cx="10058400" cy="781002"/>
          </a:xfrm>
        </p:spPr>
        <p:txBody>
          <a:bodyPr>
            <a:normAutofit/>
          </a:bodyPr>
          <a:lstStyle/>
          <a:p>
            <a:r>
              <a:rPr lang="tr-TR" sz="2600" b="1" dirty="0">
                <a:solidFill>
                  <a:schemeClr val="tx1"/>
                </a:solidFill>
                <a:latin typeface="Constantia" pitchFamily="18" charset="0"/>
              </a:rPr>
              <a:t>Demonstrasyon</a:t>
            </a:r>
            <a:endParaRPr lang="tr-TR" sz="2600" dirty="0">
              <a:solidFill>
                <a:schemeClr val="tx1"/>
              </a:solidFill>
            </a:endParaRPr>
          </a:p>
        </p:txBody>
      </p:sp>
      <p:sp>
        <p:nvSpPr>
          <p:cNvPr id="3" name="İçerik Yer Tutucusu 2">
            <a:extLst>
              <a:ext uri="{FF2B5EF4-FFF2-40B4-BE49-F238E27FC236}">
                <a16:creationId xmlns:a16="http://schemas.microsoft.com/office/drawing/2014/main" id="{2E77C28E-082A-2776-FD1C-33446493849C}"/>
              </a:ext>
            </a:extLst>
          </p:cNvPr>
          <p:cNvSpPr>
            <a:spLocks noGrp="1"/>
          </p:cNvSpPr>
          <p:nvPr>
            <p:ph idx="1"/>
          </p:nvPr>
        </p:nvSpPr>
        <p:spPr>
          <a:xfrm>
            <a:off x="1195384" y="1253703"/>
            <a:ext cx="10435784" cy="4636978"/>
          </a:xfrm>
        </p:spPr>
        <p:txBody>
          <a:bodyPr>
            <a:normAutofit/>
          </a:bodyPr>
          <a:lstStyle/>
          <a:p>
            <a:pPr marL="0" indent="0" algn="just">
              <a:lnSpc>
                <a:spcPct val="100000"/>
              </a:lnSpc>
              <a:buNone/>
            </a:pPr>
            <a:r>
              <a:rPr lang="tr-TR" sz="2200" dirty="0">
                <a:effectLst/>
                <a:latin typeface="Constantia" panose="02030602050306030303" pitchFamily="18" charset="0"/>
                <a:ea typeface="Calibri" panose="020F0502020204030204" pitchFamily="34" charset="0"/>
                <a:cs typeface="Times New Roman" panose="02020603050405020304" pitchFamily="18" charset="0"/>
              </a:rPr>
              <a:t>Teknik Şartnamede istenmesi halinde </a:t>
            </a:r>
          </a:p>
          <a:p>
            <a:pPr algn="just">
              <a:lnSpc>
                <a:spcPct val="100000"/>
              </a:lnSpc>
            </a:pPr>
            <a:r>
              <a:rPr lang="tr-TR" sz="2200" dirty="0">
                <a:latin typeface="Constantia" panose="02030602050306030303" pitchFamily="18" charset="0"/>
                <a:ea typeface="Calibri" panose="020F0502020204030204" pitchFamily="34" charset="0"/>
                <a:cs typeface="Times New Roman" panose="02020603050405020304" pitchFamily="18" charset="0"/>
              </a:rPr>
              <a:t>N</a:t>
            </a:r>
            <a:r>
              <a:rPr lang="tr-TR" sz="2200" dirty="0">
                <a:effectLst/>
                <a:latin typeface="Constantia" panose="02030602050306030303" pitchFamily="18" charset="0"/>
                <a:ea typeface="Calibri" panose="020F0502020204030204" pitchFamily="34" charset="0"/>
                <a:cs typeface="Times New Roman" panose="02020603050405020304" pitchFamily="18" charset="0"/>
              </a:rPr>
              <a:t>umune uygunluk ve kullanılabilirlik açısından;</a:t>
            </a:r>
            <a:endParaRPr lang="tr-TR" sz="2200" b="1" dirty="0">
              <a:effectLst/>
              <a:latin typeface="Constantia" panose="02030602050306030303" pitchFamily="18" charset="0"/>
              <a:ea typeface="Calibri" panose="020F0502020204030204" pitchFamily="34" charset="0"/>
              <a:cs typeface="Times New Roman" panose="02020603050405020304" pitchFamily="18" charset="0"/>
            </a:endParaRPr>
          </a:p>
          <a:p>
            <a:pPr lvl="3" algn="just">
              <a:lnSpc>
                <a:spcPct val="100000"/>
              </a:lnSpc>
            </a:pPr>
            <a:r>
              <a:rPr lang="tr-TR" sz="2200" dirty="0">
                <a:effectLst/>
                <a:latin typeface="Constantia" panose="02030602050306030303" pitchFamily="18" charset="0"/>
                <a:ea typeface="Calibri" panose="020F0502020204030204" pitchFamily="34" charset="0"/>
                <a:cs typeface="Times New Roman" panose="02020603050405020304" pitchFamily="18" charset="0"/>
              </a:rPr>
              <a:t>yetkili personel, </a:t>
            </a:r>
            <a:r>
              <a:rPr lang="tr-TR" sz="2200" dirty="0">
                <a:latin typeface="Constantia" panose="02030602050306030303" pitchFamily="18" charset="0"/>
                <a:ea typeface="Calibri" panose="020F0502020204030204" pitchFamily="34" charset="0"/>
                <a:cs typeface="Times New Roman" panose="02020603050405020304" pitchFamily="18" charset="0"/>
              </a:rPr>
              <a:t>yetkili birim tarafından denenmeli,</a:t>
            </a:r>
          </a:p>
          <a:p>
            <a:pPr lvl="3" algn="just">
              <a:lnSpc>
                <a:spcPct val="100000"/>
              </a:lnSpc>
            </a:pPr>
            <a:r>
              <a:rPr lang="tr-TR" sz="2200" dirty="0">
                <a:latin typeface="Constantia" panose="02030602050306030303" pitchFamily="18" charset="0"/>
                <a:ea typeface="Calibri" panose="020F0502020204030204" pitchFamily="34" charset="0"/>
                <a:cs typeface="Times New Roman" panose="02020603050405020304" pitchFamily="18" charset="0"/>
              </a:rPr>
              <a:t>mümkünse farklı personel ve birim tarafından demo yapılmalı,</a:t>
            </a:r>
          </a:p>
          <a:p>
            <a:pPr lvl="3" algn="just">
              <a:lnSpc>
                <a:spcPct val="100000"/>
              </a:lnSpc>
            </a:pPr>
            <a:r>
              <a:rPr lang="tr-TR" sz="2200" dirty="0">
                <a:latin typeface="Constantia" panose="02030602050306030303" pitchFamily="18" charset="0"/>
                <a:ea typeface="Calibri" panose="020F0502020204030204" pitchFamily="34" charset="0"/>
                <a:cs typeface="Times New Roman" panose="02020603050405020304" pitchFamily="18" charset="0"/>
              </a:rPr>
              <a:t>3 imzalı açık, anlaşılır, şartname maddeleri işaret edilerek,</a:t>
            </a:r>
          </a:p>
          <a:p>
            <a:pPr lvl="3" algn="just">
              <a:lnSpc>
                <a:spcPct val="100000"/>
              </a:lnSpc>
            </a:pPr>
            <a:r>
              <a:rPr lang="tr-TR" sz="2200" dirty="0">
                <a:latin typeface="Constantia" panose="02030602050306030303" pitchFamily="18" charset="0"/>
                <a:ea typeface="Calibri" panose="020F0502020204030204" pitchFamily="34" charset="0"/>
                <a:cs typeface="Times New Roman" panose="02020603050405020304" pitchFamily="18" charset="0"/>
              </a:rPr>
              <a:t>Tutanak ile demo belgelenmelidir.</a:t>
            </a:r>
            <a:endParaRPr lang="tr-TR" sz="2200" dirty="0">
              <a:effectLst/>
              <a:latin typeface="Constantia" panose="02030602050306030303" pitchFamily="18" charset="0"/>
              <a:ea typeface="Calibri" panose="020F0502020204030204" pitchFamily="34" charset="0"/>
              <a:cs typeface="Times New Roman" panose="02020603050405020304" pitchFamily="18" charset="0"/>
            </a:endParaRPr>
          </a:p>
          <a:p>
            <a:pPr algn="just">
              <a:lnSpc>
                <a:spcPct val="100000"/>
              </a:lnSpc>
            </a:pPr>
            <a:r>
              <a:rPr lang="tr-TR" sz="2200" dirty="0">
                <a:effectLst/>
                <a:latin typeface="Constantia" panose="02030602050306030303" pitchFamily="18" charset="0"/>
                <a:ea typeface="Calibri" panose="020F0502020204030204" pitchFamily="34" charset="0"/>
                <a:cs typeface="Times New Roman" panose="02020603050405020304" pitchFamily="18" charset="0"/>
              </a:rPr>
              <a:t> </a:t>
            </a:r>
            <a:r>
              <a:rPr lang="tr-TR" sz="2200" dirty="0">
                <a:latin typeface="Constantia" panose="02030602050306030303" pitchFamily="18" charset="0"/>
                <a:ea typeface="Calibri" panose="020F0502020204030204" pitchFamily="34" charset="0"/>
                <a:cs typeface="Times New Roman" panose="02020603050405020304" pitchFamily="18" charset="0"/>
              </a:rPr>
              <a:t>U</a:t>
            </a:r>
            <a:r>
              <a:rPr lang="tr-TR" sz="2200" dirty="0">
                <a:effectLst/>
                <a:latin typeface="Constantia" panose="02030602050306030303" pitchFamily="18" charset="0"/>
                <a:ea typeface="Calibri" panose="020F0502020204030204" pitchFamily="34" charset="0"/>
                <a:cs typeface="Times New Roman" panose="02020603050405020304" pitchFamily="18" charset="0"/>
              </a:rPr>
              <a:t>ygunluk kararı demodan sonra verilmelidir.</a:t>
            </a:r>
          </a:p>
          <a:p>
            <a:pPr algn="just"/>
            <a:endParaRPr lang="tr-TR" sz="2400" dirty="0">
              <a:effectLst/>
              <a:latin typeface="Times" panose="02020603050405020304" pitchFamily="18" charset="0"/>
              <a:ea typeface="Calibri" panose="020F0502020204030204" pitchFamily="34" charset="0"/>
              <a:cs typeface="Times New Roman" panose="02020603050405020304" pitchFamily="18" charset="0"/>
            </a:endParaRPr>
          </a:p>
          <a:p>
            <a:pPr marL="0" indent="0">
              <a:buNone/>
            </a:pPr>
            <a:endParaRPr lang="tr-TR" sz="2400" dirty="0">
              <a:effectLst/>
              <a:latin typeface="Constantia" panose="02030602050306030303" pitchFamily="18" charset="0"/>
              <a:ea typeface="Calibri" panose="020F0502020204030204" pitchFamily="34" charset="0"/>
              <a:cs typeface="Times New Roman" panose="02020603050405020304" pitchFamily="18" charset="0"/>
            </a:endParaRPr>
          </a:p>
          <a:p>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CD852A6B-921F-A116-F7CE-F3FAA9C711CC}"/>
              </a:ext>
            </a:extLst>
          </p:cNvPr>
          <p:cNvSpPr>
            <a:spLocks noGrp="1"/>
          </p:cNvSpPr>
          <p:nvPr>
            <p:ph type="sldNum" sz="quarter" idx="12"/>
          </p:nvPr>
        </p:nvSpPr>
        <p:spPr/>
        <p:txBody>
          <a:bodyPr/>
          <a:lstStyle/>
          <a:p>
            <a:pPr>
              <a:defRPr/>
            </a:pPr>
            <a:fld id="{5E4AF77D-6D29-4DB0-B423-17AED60B4C85}" type="slidenum">
              <a:rPr lang="tr-TR" smtClean="0"/>
              <a:pPr>
                <a:defRPr/>
              </a:pPr>
              <a:t>19</a:t>
            </a:fld>
            <a:endParaRPr lang="tr-TR"/>
          </a:p>
        </p:txBody>
      </p:sp>
      <p:pic>
        <p:nvPicPr>
          <p:cNvPr id="5" name="Resim 4">
            <a:extLst>
              <a:ext uri="{FF2B5EF4-FFF2-40B4-BE49-F238E27FC236}">
                <a16:creationId xmlns:a16="http://schemas.microsoft.com/office/drawing/2014/main" id="{12241AC2-7520-780A-C7C0-E58ACD54B89E}"/>
              </a:ext>
            </a:extLst>
          </p:cNvPr>
          <p:cNvPicPr>
            <a:picLocks noChangeAspect="1"/>
          </p:cNvPicPr>
          <p:nvPr/>
        </p:nvPicPr>
        <p:blipFill>
          <a:blip r:embed="rId3"/>
          <a:stretch>
            <a:fillRect/>
          </a:stretch>
        </p:blipFill>
        <p:spPr>
          <a:xfrm>
            <a:off x="2810275" y="4470400"/>
            <a:ext cx="5996067" cy="2387600"/>
          </a:xfrm>
          <a:prstGeom prst="rect">
            <a:avLst/>
          </a:prstGeom>
        </p:spPr>
      </p:pic>
      <p:sp>
        <p:nvSpPr>
          <p:cNvPr id="6" name="Ok: Sağ 5">
            <a:extLst>
              <a:ext uri="{FF2B5EF4-FFF2-40B4-BE49-F238E27FC236}">
                <a16:creationId xmlns:a16="http://schemas.microsoft.com/office/drawing/2014/main" id="{1D9C7C7A-3ED0-8C2D-AE61-A9FA6E9E190C}"/>
              </a:ext>
            </a:extLst>
          </p:cNvPr>
          <p:cNvSpPr/>
          <p:nvPr/>
        </p:nvSpPr>
        <p:spPr>
          <a:xfrm>
            <a:off x="236041" y="-83714"/>
            <a:ext cx="6608104" cy="1102288"/>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pic>
        <p:nvPicPr>
          <p:cNvPr id="7" name="Resim 6">
            <a:extLst>
              <a:ext uri="{FF2B5EF4-FFF2-40B4-BE49-F238E27FC236}">
                <a16:creationId xmlns:a16="http://schemas.microsoft.com/office/drawing/2014/main" id="{E1E4225C-67B6-B267-0590-48FBDEC1BA6C}"/>
              </a:ext>
            </a:extLst>
          </p:cNvPr>
          <p:cNvPicPr>
            <a:picLocks noChangeAspect="1"/>
          </p:cNvPicPr>
          <p:nvPr/>
        </p:nvPicPr>
        <p:blipFill rotWithShape="1">
          <a:blip r:embed="rId4"/>
          <a:srcRect l="36532" t="29452" r="34920" b="11853"/>
          <a:stretch/>
        </p:blipFill>
        <p:spPr>
          <a:xfrm>
            <a:off x="9449784" y="173513"/>
            <a:ext cx="1804000" cy="1925251"/>
          </a:xfrm>
          <a:prstGeom prst="rect">
            <a:avLst/>
          </a:prstGeom>
        </p:spPr>
      </p:pic>
    </p:spTree>
    <p:extLst>
      <p:ext uri="{BB962C8B-B14F-4D97-AF65-F5344CB8AC3E}">
        <p14:creationId xmlns:p14="http://schemas.microsoft.com/office/powerpoint/2010/main" val="270768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4131" y="395510"/>
            <a:ext cx="8911687" cy="1280890"/>
          </a:xfrm>
        </p:spPr>
        <p:txBody>
          <a:bodyPr>
            <a:normAutofit/>
          </a:bodyPr>
          <a:lstStyle/>
          <a:p>
            <a:r>
              <a:rPr lang="tr-TR" sz="4000" b="1" dirty="0">
                <a:solidFill>
                  <a:schemeClr val="accent1"/>
                </a:solidFill>
                <a:effectLst/>
                <a:latin typeface="Constantia" pitchFamily="18" charset="0"/>
              </a:rPr>
              <a:t>Sunum Planı</a:t>
            </a:r>
          </a:p>
        </p:txBody>
      </p:sp>
      <p:sp>
        <p:nvSpPr>
          <p:cNvPr id="3" name="2 İçerik Yer Tutucusu"/>
          <p:cNvSpPr>
            <a:spLocks noGrp="1"/>
          </p:cNvSpPr>
          <p:nvPr>
            <p:ph idx="1"/>
          </p:nvPr>
        </p:nvSpPr>
        <p:spPr>
          <a:xfrm>
            <a:off x="916520" y="1534530"/>
            <a:ext cx="8689298" cy="4572000"/>
          </a:xfrm>
        </p:spPr>
        <p:txBody>
          <a:bodyPr>
            <a:normAutofit fontScale="85000" lnSpcReduction="20000"/>
          </a:bodyPr>
          <a:lstStyle/>
          <a:p>
            <a:r>
              <a:rPr lang="tr-TR" sz="2600" b="1" dirty="0">
                <a:latin typeface="Constantia" pitchFamily="18" charset="0"/>
              </a:rPr>
              <a:t>Satın Alma</a:t>
            </a:r>
          </a:p>
          <a:p>
            <a:pPr lvl="1"/>
            <a:r>
              <a:rPr lang="tr-TR" sz="2400" dirty="0">
                <a:latin typeface="Constantia" pitchFamily="18" charset="0"/>
              </a:rPr>
              <a:t>Nedir?</a:t>
            </a:r>
          </a:p>
          <a:p>
            <a:pPr lvl="1"/>
            <a:r>
              <a:rPr lang="tr-TR" sz="2400" dirty="0">
                <a:latin typeface="Constantia" pitchFamily="18" charset="0"/>
              </a:rPr>
              <a:t>EKK sorumluluğu</a:t>
            </a:r>
          </a:p>
          <a:p>
            <a:pPr lvl="1"/>
            <a:r>
              <a:rPr lang="tr-TR" sz="2400" dirty="0">
                <a:latin typeface="Constantia" pitchFamily="18" charset="0"/>
              </a:rPr>
              <a:t>Yöntemler ve süreç</a:t>
            </a:r>
          </a:p>
          <a:p>
            <a:r>
              <a:rPr lang="tr-TR" sz="2600" b="1" dirty="0">
                <a:latin typeface="Constantia" pitchFamily="18" charset="0"/>
              </a:rPr>
              <a:t>Ürün Değerlendirme</a:t>
            </a:r>
          </a:p>
          <a:p>
            <a:pPr lvl="1"/>
            <a:r>
              <a:rPr lang="tr-TR" sz="2400" dirty="0">
                <a:latin typeface="Constantia" pitchFamily="18" charset="0"/>
              </a:rPr>
              <a:t>Tekliflerin değerlendirilmesi</a:t>
            </a:r>
          </a:p>
          <a:p>
            <a:pPr lvl="1"/>
            <a:r>
              <a:rPr lang="tr-TR" sz="2400" dirty="0">
                <a:latin typeface="Constantia" pitchFamily="18" charset="0"/>
              </a:rPr>
              <a:t>Muayene ve kabul </a:t>
            </a:r>
          </a:p>
          <a:p>
            <a:r>
              <a:rPr lang="tr-TR" sz="2600" b="1" dirty="0">
                <a:latin typeface="Constantia" pitchFamily="18" charset="0"/>
              </a:rPr>
              <a:t>İtirazlar</a:t>
            </a:r>
          </a:p>
          <a:p>
            <a:pPr lvl="1"/>
            <a:r>
              <a:rPr lang="tr-TR" sz="2400" dirty="0" err="1">
                <a:latin typeface="Constantia" pitchFamily="18" charset="0"/>
              </a:rPr>
              <a:t>Dökümana</a:t>
            </a:r>
            <a:r>
              <a:rPr lang="tr-TR" sz="2400" dirty="0">
                <a:latin typeface="Constantia" pitchFamily="18" charset="0"/>
              </a:rPr>
              <a:t> itiraz</a:t>
            </a:r>
          </a:p>
          <a:p>
            <a:pPr lvl="1"/>
            <a:r>
              <a:rPr lang="tr-TR" sz="2400" dirty="0">
                <a:latin typeface="Constantia" pitchFamily="18" charset="0"/>
              </a:rPr>
              <a:t>Kesinleşen karara itiraz</a:t>
            </a:r>
          </a:p>
          <a:p>
            <a:r>
              <a:rPr lang="tr-TR" sz="2600" b="1" dirty="0">
                <a:latin typeface="Constantia" pitchFamily="18" charset="0"/>
              </a:rPr>
              <a:t>Satın alma sonrası karşılaşılan sorunlar</a:t>
            </a:r>
          </a:p>
          <a:p>
            <a:pPr lvl="1"/>
            <a:r>
              <a:rPr lang="tr-TR" sz="2400" dirty="0">
                <a:latin typeface="Constantia" pitchFamily="18" charset="0"/>
              </a:rPr>
              <a:t>Hata ve ayıplar</a:t>
            </a:r>
          </a:p>
          <a:p>
            <a:pPr lvl="1"/>
            <a:r>
              <a:rPr lang="tr-TR" sz="2400" dirty="0">
                <a:latin typeface="Constantia" pitchFamily="18" charset="0"/>
              </a:rPr>
              <a:t>Ürünün malzemeye ya da kullanıcıya zarar vermesi</a:t>
            </a:r>
          </a:p>
          <a:p>
            <a:r>
              <a:rPr lang="tr-TR" sz="2600" b="1" dirty="0">
                <a:latin typeface="Constantia" pitchFamily="18" charset="0"/>
              </a:rPr>
              <a:t>Sonuç ve öneriler</a:t>
            </a:r>
          </a:p>
          <a:p>
            <a:pPr marL="274320" lvl="1" indent="0">
              <a:buNone/>
            </a:pPr>
            <a:endParaRPr lang="tr-TR" sz="2400" dirty="0">
              <a:latin typeface="Constantia" pitchFamily="18" charset="0"/>
            </a:endParaRPr>
          </a:p>
        </p:txBody>
      </p:sp>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2</a:t>
            </a:fld>
            <a:endParaRPr lang="tr-TR"/>
          </a:p>
        </p:txBody>
      </p:sp>
      <p:sp>
        <p:nvSpPr>
          <p:cNvPr id="1028" name="AutoShape 4"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4" name="AutoShape 10"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6" name="AutoShape 12"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8" name="AutoShape 14"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40" name="AutoShape 16"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42" name="AutoShape 18"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Resim 4">
            <a:extLst>
              <a:ext uri="{FF2B5EF4-FFF2-40B4-BE49-F238E27FC236}">
                <a16:creationId xmlns:a16="http://schemas.microsoft.com/office/drawing/2014/main" id="{5121B3AF-4587-DFB8-050F-697AB5CF215E}"/>
              </a:ext>
            </a:extLst>
          </p:cNvPr>
          <p:cNvPicPr>
            <a:picLocks noChangeAspect="1"/>
          </p:cNvPicPr>
          <p:nvPr/>
        </p:nvPicPr>
        <p:blipFill>
          <a:blip r:embed="rId3"/>
          <a:stretch>
            <a:fillRect/>
          </a:stretch>
        </p:blipFill>
        <p:spPr>
          <a:xfrm>
            <a:off x="6547298" y="1793325"/>
            <a:ext cx="4048095" cy="2292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6955" y="1266622"/>
            <a:ext cx="8481139" cy="607584"/>
          </a:xfrm>
        </p:spPr>
        <p:txBody>
          <a:bodyPr>
            <a:normAutofit fontScale="90000"/>
          </a:bodyPr>
          <a:lstStyle/>
          <a:p>
            <a:r>
              <a:rPr lang="tr-TR" sz="3100" b="1" dirty="0">
                <a:solidFill>
                  <a:schemeClr val="tx1"/>
                </a:solidFill>
                <a:latin typeface="Constantia" pitchFamily="18" charset="0"/>
              </a:rPr>
              <a:t>Değerlendirme Karar Formu</a:t>
            </a:r>
            <a:br>
              <a:rPr lang="tr-TR" sz="4400" b="1" dirty="0">
                <a:solidFill>
                  <a:srgbClr val="0070C0"/>
                </a:solidFill>
                <a:latin typeface="Constantia" pitchFamily="18" charset="0"/>
              </a:rPr>
            </a:br>
            <a:endParaRPr lang="tr-TR" dirty="0">
              <a:solidFill>
                <a:srgbClr val="0070C0"/>
              </a:solidFill>
              <a:latin typeface="Constantia" pitchFamily="18" charset="0"/>
            </a:endParaRPr>
          </a:p>
        </p:txBody>
      </p:sp>
      <p:sp>
        <p:nvSpPr>
          <p:cNvPr id="3" name="Dikdörtgen 2"/>
          <p:cNvSpPr/>
          <p:nvPr/>
        </p:nvSpPr>
        <p:spPr>
          <a:xfrm>
            <a:off x="1042205" y="5656566"/>
            <a:ext cx="11373679" cy="707886"/>
          </a:xfrm>
          <a:prstGeom prst="rect">
            <a:avLst/>
          </a:prstGeom>
        </p:spPr>
        <p:txBody>
          <a:bodyPr wrap="square">
            <a:spAutoFit/>
          </a:bodyPr>
          <a:lstStyle/>
          <a:p>
            <a:pPr marL="457200" indent="-457200">
              <a:buFont typeface="Wingdings" panose="05000000000000000000" pitchFamily="2" charset="2"/>
              <a:buChar char="ü"/>
            </a:pPr>
            <a:r>
              <a:rPr lang="tr-TR" sz="2000" dirty="0">
                <a:latin typeface="Constantia" pitchFamily="18" charset="0"/>
              </a:rPr>
              <a:t>Kararlar Forma kayıt edilir, 3 işin uzmanı (tercihen şartnameyi imzalayan) tarafından imzalanır.</a:t>
            </a:r>
          </a:p>
          <a:p>
            <a:pPr marL="457200" indent="-457200">
              <a:buFont typeface="Wingdings" panose="05000000000000000000" pitchFamily="2" charset="2"/>
              <a:buChar char="ü"/>
            </a:pPr>
            <a:r>
              <a:rPr lang="tr-TR" sz="2000" dirty="0">
                <a:latin typeface="Constantia" pitchFamily="18" charset="0"/>
              </a:rPr>
              <a:t>Uygunsuzluk gerekçeleri şartnamenin ilgili maddesi ile belirtilir.</a:t>
            </a:r>
          </a:p>
        </p:txBody>
      </p:sp>
      <p:pic>
        <p:nvPicPr>
          <p:cNvPr id="4" name="Resim 3">
            <a:extLst>
              <a:ext uri="{FF2B5EF4-FFF2-40B4-BE49-F238E27FC236}">
                <a16:creationId xmlns:a16="http://schemas.microsoft.com/office/drawing/2014/main" id="{61DBBF80-04A4-80BA-CB2A-51E93F2DE64C}"/>
              </a:ext>
            </a:extLst>
          </p:cNvPr>
          <p:cNvPicPr>
            <a:picLocks noChangeAspect="1"/>
          </p:cNvPicPr>
          <p:nvPr/>
        </p:nvPicPr>
        <p:blipFill rotWithShape="1">
          <a:blip r:embed="rId3"/>
          <a:srcRect t="21417" b="11716"/>
          <a:stretch/>
        </p:blipFill>
        <p:spPr>
          <a:xfrm>
            <a:off x="1209964" y="1514764"/>
            <a:ext cx="8918449" cy="4134581"/>
          </a:xfrm>
          <a:prstGeom prst="rect">
            <a:avLst/>
          </a:prstGeom>
        </p:spPr>
      </p:pic>
      <p:sp>
        <p:nvSpPr>
          <p:cNvPr id="9" name="Dikdörtgen 8">
            <a:extLst>
              <a:ext uri="{FF2B5EF4-FFF2-40B4-BE49-F238E27FC236}">
                <a16:creationId xmlns:a16="http://schemas.microsoft.com/office/drawing/2014/main" id="{2BD59B40-2A8B-4BAC-F817-BF5B3F3B88E2}"/>
              </a:ext>
            </a:extLst>
          </p:cNvPr>
          <p:cNvSpPr/>
          <p:nvPr/>
        </p:nvSpPr>
        <p:spPr>
          <a:xfrm>
            <a:off x="8639937" y="4842423"/>
            <a:ext cx="1039772" cy="1413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11" name="Dikdörtgen 10">
            <a:extLst>
              <a:ext uri="{FF2B5EF4-FFF2-40B4-BE49-F238E27FC236}">
                <a16:creationId xmlns:a16="http://schemas.microsoft.com/office/drawing/2014/main" id="{9CA42637-0813-2EE7-0424-A5AF7284A3EC}"/>
              </a:ext>
            </a:extLst>
          </p:cNvPr>
          <p:cNvSpPr/>
          <p:nvPr/>
        </p:nvSpPr>
        <p:spPr>
          <a:xfrm>
            <a:off x="2599058" y="3325092"/>
            <a:ext cx="1032048" cy="815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12" name="Dikdörtgen 11">
            <a:extLst>
              <a:ext uri="{FF2B5EF4-FFF2-40B4-BE49-F238E27FC236}">
                <a16:creationId xmlns:a16="http://schemas.microsoft.com/office/drawing/2014/main" id="{84788BD8-4F08-29D3-577C-402310F624D2}"/>
              </a:ext>
            </a:extLst>
          </p:cNvPr>
          <p:cNvSpPr/>
          <p:nvPr/>
        </p:nvSpPr>
        <p:spPr>
          <a:xfrm>
            <a:off x="6238548" y="2657823"/>
            <a:ext cx="1407811" cy="13785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10" name="Ok: Sağ 9">
            <a:extLst>
              <a:ext uri="{FF2B5EF4-FFF2-40B4-BE49-F238E27FC236}">
                <a16:creationId xmlns:a16="http://schemas.microsoft.com/office/drawing/2014/main" id="{A4C99A6C-BE8E-D882-D766-3D697D2ED4C5}"/>
              </a:ext>
            </a:extLst>
          </p:cNvPr>
          <p:cNvSpPr/>
          <p:nvPr/>
        </p:nvSpPr>
        <p:spPr>
          <a:xfrm>
            <a:off x="410182" y="80432"/>
            <a:ext cx="6608104" cy="1102288"/>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
        <p:nvSpPr>
          <p:cNvPr id="13" name="Dikdörtgen 12">
            <a:extLst>
              <a:ext uri="{FF2B5EF4-FFF2-40B4-BE49-F238E27FC236}">
                <a16:creationId xmlns:a16="http://schemas.microsoft.com/office/drawing/2014/main" id="{A16691A2-DACA-1931-BC78-1986512C01BC}"/>
              </a:ext>
            </a:extLst>
          </p:cNvPr>
          <p:cNvSpPr/>
          <p:nvPr/>
        </p:nvSpPr>
        <p:spPr>
          <a:xfrm>
            <a:off x="5534642" y="3487159"/>
            <a:ext cx="1407811" cy="9213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364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Düz Bağlayıcı"/>
          <p:cNvCxnSpPr/>
          <p:nvPr/>
        </p:nvCxnSpPr>
        <p:spPr>
          <a:xfrm>
            <a:off x="1318591" y="1601071"/>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1263650" y="1701265"/>
            <a:ext cx="1663700" cy="127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1332948" y="1839442"/>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1408043" y="3784600"/>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1263650" y="1969204"/>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13 Düz Bağlayıcı"/>
          <p:cNvCxnSpPr/>
          <p:nvPr/>
        </p:nvCxnSpPr>
        <p:spPr>
          <a:xfrm>
            <a:off x="1266411" y="2094685"/>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a:off x="1392858" y="2209800"/>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1278007" y="2361679"/>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1278007" y="2475979"/>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a:off x="1332948" y="2640457"/>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Düz Bağlayıcı"/>
          <p:cNvCxnSpPr/>
          <p:nvPr/>
        </p:nvCxnSpPr>
        <p:spPr>
          <a:xfrm>
            <a:off x="1278007" y="2759659"/>
            <a:ext cx="1338193" cy="894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a:xfrm>
            <a:off x="1404454" y="2873237"/>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Düz Bağlayıcı"/>
          <p:cNvCxnSpPr/>
          <p:nvPr/>
        </p:nvCxnSpPr>
        <p:spPr>
          <a:xfrm>
            <a:off x="1332948" y="3016923"/>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21 Düz Bağlayıcı"/>
          <p:cNvCxnSpPr/>
          <p:nvPr/>
        </p:nvCxnSpPr>
        <p:spPr>
          <a:xfrm>
            <a:off x="1278007" y="3134812"/>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a:off x="1404454" y="3283917"/>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23 Düz Bağlayıcı"/>
          <p:cNvCxnSpPr/>
          <p:nvPr/>
        </p:nvCxnSpPr>
        <p:spPr>
          <a:xfrm>
            <a:off x="1278007" y="3403048"/>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1278007" y="3528115"/>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1404454" y="3651250"/>
            <a:ext cx="1663700" cy="1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1282700" y="4508500"/>
            <a:ext cx="1460500" cy="25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1 Başlık"/>
          <p:cNvSpPr txBox="1">
            <a:spLocks/>
          </p:cNvSpPr>
          <p:nvPr/>
        </p:nvSpPr>
        <p:spPr>
          <a:xfrm>
            <a:off x="5021753" y="5602427"/>
            <a:ext cx="5105400" cy="773906"/>
          </a:xfrm>
          <a:prstGeom prst="rect">
            <a:avLst/>
          </a:prstGeom>
        </p:spPr>
        <p:txBody>
          <a:bodyPr vert="horz" anchor="ctr">
            <a:normAutofit fontScale="75000" lnSpcReduction="20000"/>
          </a:bodyPr>
          <a:lstStyle/>
          <a:p>
            <a:pPr marL="484188" marR="0" lvl="0" indent="0" algn="l" defTabSz="914400" rtl="0" eaLnBrk="0" fontAlgn="base" latinLnBrk="0" hangingPunct="0">
              <a:lnSpc>
                <a:spcPct val="100000"/>
              </a:lnSpc>
              <a:spcBef>
                <a:spcPct val="0"/>
              </a:spcBef>
              <a:spcAft>
                <a:spcPct val="0"/>
              </a:spcAft>
              <a:buClrTx/>
              <a:buSzTx/>
              <a:buFontTx/>
              <a:buNone/>
              <a:tabLst/>
              <a:defRPr/>
            </a:pPr>
            <a:r>
              <a:rPr kumimoji="0" lang="tr-TR" sz="4200" b="0" i="0" u="none" strike="noStrike" kern="1200" cap="none" spc="0" normalizeH="0" baseline="0" noProof="0" dirty="0">
                <a:ln w="6350">
                  <a:solidFill>
                    <a:schemeClr val="accent1">
                      <a:shade val="43000"/>
                    </a:schemeClr>
                  </a:solidFill>
                </a:ln>
                <a:uLnTx/>
                <a:uFillTx/>
                <a:latin typeface="Constantia" pitchFamily="18" charset="0"/>
                <a:ea typeface="+mj-ea"/>
                <a:cs typeface="+mj-cs"/>
              </a:rPr>
              <a:t>Uygunsuzluk nedeni ????</a:t>
            </a:r>
          </a:p>
        </p:txBody>
      </p:sp>
      <p:sp>
        <p:nvSpPr>
          <p:cNvPr id="3" name="Dikdörtgen 2">
            <a:extLst>
              <a:ext uri="{FF2B5EF4-FFF2-40B4-BE49-F238E27FC236}">
                <a16:creationId xmlns:a16="http://schemas.microsoft.com/office/drawing/2014/main" id="{28D867F0-2539-45AF-90DC-F5BF2C30E935}"/>
              </a:ext>
            </a:extLst>
          </p:cNvPr>
          <p:cNvSpPr/>
          <p:nvPr/>
        </p:nvSpPr>
        <p:spPr>
          <a:xfrm>
            <a:off x="9585960" y="1783080"/>
            <a:ext cx="45719" cy="56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41D03486-8B28-4B79-8D10-330661231747}"/>
              </a:ext>
            </a:extLst>
          </p:cNvPr>
          <p:cNvSpPr/>
          <p:nvPr/>
        </p:nvSpPr>
        <p:spPr>
          <a:xfrm>
            <a:off x="9295406" y="1613770"/>
            <a:ext cx="914400" cy="2894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a:extLst>
              <a:ext uri="{FF2B5EF4-FFF2-40B4-BE49-F238E27FC236}">
                <a16:creationId xmlns:a16="http://schemas.microsoft.com/office/drawing/2014/main" id="{5031EE46-EB96-542B-2E52-B9436DF4A9B3}"/>
              </a:ext>
            </a:extLst>
          </p:cNvPr>
          <p:cNvPicPr>
            <a:picLocks noChangeAspect="1"/>
          </p:cNvPicPr>
          <p:nvPr/>
        </p:nvPicPr>
        <p:blipFill>
          <a:blip r:embed="rId3"/>
          <a:stretch>
            <a:fillRect/>
          </a:stretch>
        </p:blipFill>
        <p:spPr>
          <a:xfrm>
            <a:off x="1027463" y="1378378"/>
            <a:ext cx="9309095" cy="2650745"/>
          </a:xfrm>
          <a:prstGeom prst="rect">
            <a:avLst/>
          </a:prstGeom>
          <a:ln>
            <a:noFill/>
          </a:ln>
          <a:effectLst>
            <a:outerShdw blurRad="292100" dist="139700" dir="2700000" algn="tl" rotWithShape="0">
              <a:srgbClr val="333333">
                <a:alpha val="65000"/>
              </a:srgbClr>
            </a:outerShdw>
          </a:effectLst>
        </p:spPr>
      </p:pic>
      <p:pic>
        <p:nvPicPr>
          <p:cNvPr id="31" name="Resim 30">
            <a:extLst>
              <a:ext uri="{FF2B5EF4-FFF2-40B4-BE49-F238E27FC236}">
                <a16:creationId xmlns:a16="http://schemas.microsoft.com/office/drawing/2014/main" id="{88A6D72E-2A4D-0BBA-36CA-ECDBDCCA8081}"/>
              </a:ext>
            </a:extLst>
          </p:cNvPr>
          <p:cNvPicPr>
            <a:picLocks noChangeAspect="1"/>
          </p:cNvPicPr>
          <p:nvPr/>
        </p:nvPicPr>
        <p:blipFill>
          <a:blip r:embed="rId4"/>
          <a:stretch>
            <a:fillRect/>
          </a:stretch>
        </p:blipFill>
        <p:spPr>
          <a:xfrm>
            <a:off x="1008534" y="4047787"/>
            <a:ext cx="9328023" cy="275629"/>
          </a:xfrm>
          <a:prstGeom prst="rect">
            <a:avLst/>
          </a:prstGeom>
          <a:ln>
            <a:noFill/>
          </a:ln>
          <a:effectLst>
            <a:outerShdw blurRad="292100" dist="139700" dir="2700000" algn="tl" rotWithShape="0">
              <a:srgbClr val="333333">
                <a:alpha val="65000"/>
              </a:srgbClr>
            </a:outerShdw>
          </a:effectLst>
        </p:spPr>
      </p:pic>
      <p:graphicFrame>
        <p:nvGraphicFramePr>
          <p:cNvPr id="5" name="Tablo 7">
            <a:extLst>
              <a:ext uri="{FF2B5EF4-FFF2-40B4-BE49-F238E27FC236}">
                <a16:creationId xmlns:a16="http://schemas.microsoft.com/office/drawing/2014/main" id="{6BC59362-CA3F-08A8-2650-F81DD6777A98}"/>
              </a:ext>
            </a:extLst>
          </p:cNvPr>
          <p:cNvGraphicFramePr>
            <a:graphicFrameLocks noGrp="1"/>
          </p:cNvGraphicFramePr>
          <p:nvPr>
            <p:extLst>
              <p:ext uri="{D42A27DB-BD31-4B8C-83A1-F6EECF244321}">
                <p14:modId xmlns:p14="http://schemas.microsoft.com/office/powerpoint/2010/main" val="1189074420"/>
              </p:ext>
            </p:extLst>
          </p:nvPr>
        </p:nvGraphicFramePr>
        <p:xfrm>
          <a:off x="1027463" y="1601071"/>
          <a:ext cx="2242212" cy="2446716"/>
        </p:xfrm>
        <a:graphic>
          <a:graphicData uri="http://schemas.openxmlformats.org/drawingml/2006/table">
            <a:tbl>
              <a:tblPr firstRow="1" bandRow="1">
                <a:tableStyleId>{5C22544A-7EE6-4342-B048-85BDC9FD1C3A}</a:tableStyleId>
              </a:tblPr>
              <a:tblGrid>
                <a:gridCol w="560553">
                  <a:extLst>
                    <a:ext uri="{9D8B030D-6E8A-4147-A177-3AD203B41FA5}">
                      <a16:colId xmlns:a16="http://schemas.microsoft.com/office/drawing/2014/main" val="3121246270"/>
                    </a:ext>
                  </a:extLst>
                </a:gridCol>
                <a:gridCol w="560553">
                  <a:extLst>
                    <a:ext uri="{9D8B030D-6E8A-4147-A177-3AD203B41FA5}">
                      <a16:colId xmlns:a16="http://schemas.microsoft.com/office/drawing/2014/main" val="3796863589"/>
                    </a:ext>
                  </a:extLst>
                </a:gridCol>
                <a:gridCol w="560553">
                  <a:extLst>
                    <a:ext uri="{9D8B030D-6E8A-4147-A177-3AD203B41FA5}">
                      <a16:colId xmlns:a16="http://schemas.microsoft.com/office/drawing/2014/main" val="3051328960"/>
                    </a:ext>
                  </a:extLst>
                </a:gridCol>
                <a:gridCol w="560553">
                  <a:extLst>
                    <a:ext uri="{9D8B030D-6E8A-4147-A177-3AD203B41FA5}">
                      <a16:colId xmlns:a16="http://schemas.microsoft.com/office/drawing/2014/main" val="1404814596"/>
                    </a:ext>
                  </a:extLst>
                </a:gridCol>
              </a:tblGrid>
              <a:tr h="1223358">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92794"/>
                  </a:ext>
                </a:extLst>
              </a:tr>
              <a:tr h="1223358">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8869155"/>
                  </a:ext>
                </a:extLst>
              </a:tr>
            </a:tbl>
          </a:graphicData>
        </a:graphic>
      </p:graphicFrame>
      <p:pic>
        <p:nvPicPr>
          <p:cNvPr id="8" name="Resim 7">
            <a:extLst>
              <a:ext uri="{FF2B5EF4-FFF2-40B4-BE49-F238E27FC236}">
                <a16:creationId xmlns:a16="http://schemas.microsoft.com/office/drawing/2014/main" id="{57CA4C23-5443-02EB-AF6D-A3339418CFBC}"/>
              </a:ext>
            </a:extLst>
          </p:cNvPr>
          <p:cNvPicPr>
            <a:picLocks noChangeAspect="1"/>
          </p:cNvPicPr>
          <p:nvPr/>
        </p:nvPicPr>
        <p:blipFill>
          <a:blip r:embed="rId5"/>
          <a:stretch>
            <a:fillRect/>
          </a:stretch>
        </p:blipFill>
        <p:spPr>
          <a:xfrm>
            <a:off x="2616200" y="4669658"/>
            <a:ext cx="1487553" cy="1865538"/>
          </a:xfrm>
          <a:prstGeom prst="rect">
            <a:avLst/>
          </a:prstGeom>
        </p:spPr>
      </p:pic>
      <p:sp>
        <p:nvSpPr>
          <p:cNvPr id="30" name="Ok: Sağ 29">
            <a:extLst>
              <a:ext uri="{FF2B5EF4-FFF2-40B4-BE49-F238E27FC236}">
                <a16:creationId xmlns:a16="http://schemas.microsoft.com/office/drawing/2014/main" id="{A576003E-FC36-09D7-5CA6-C9F338BC99C1}"/>
              </a:ext>
            </a:extLst>
          </p:cNvPr>
          <p:cNvSpPr/>
          <p:nvPr/>
        </p:nvSpPr>
        <p:spPr>
          <a:xfrm>
            <a:off x="410182" y="80432"/>
            <a:ext cx="6608104" cy="1102288"/>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
        <p:nvSpPr>
          <p:cNvPr id="33" name="1 Başlık">
            <a:extLst>
              <a:ext uri="{FF2B5EF4-FFF2-40B4-BE49-F238E27FC236}">
                <a16:creationId xmlns:a16="http://schemas.microsoft.com/office/drawing/2014/main" id="{45751B1F-0DC6-B7E5-08D7-FAB74ED44A56}"/>
              </a:ext>
            </a:extLst>
          </p:cNvPr>
          <p:cNvSpPr txBox="1">
            <a:spLocks/>
          </p:cNvSpPr>
          <p:nvPr/>
        </p:nvSpPr>
        <p:spPr>
          <a:xfrm>
            <a:off x="5396263" y="4810175"/>
            <a:ext cx="8911687" cy="968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4000" dirty="0">
                <a:solidFill>
                  <a:schemeClr val="tx1"/>
                </a:solidFill>
                <a:latin typeface="Constantia" pitchFamily="18" charset="0"/>
              </a:rPr>
              <a:t>Ürün Bilgi Arşivi</a:t>
            </a:r>
          </a:p>
        </p:txBody>
      </p:sp>
    </p:spTree>
    <p:extLst>
      <p:ext uri="{BB962C8B-B14F-4D97-AF65-F5344CB8AC3E}">
        <p14:creationId xmlns:p14="http://schemas.microsoft.com/office/powerpoint/2010/main" val="3565474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3" cstate="print"/>
          <a:srcRect l="21194" t="30973" r="28077" b="53871"/>
          <a:stretch/>
        </p:blipFill>
        <p:spPr>
          <a:xfrm>
            <a:off x="1242392" y="3951025"/>
            <a:ext cx="9547846" cy="2017202"/>
          </a:xfrm>
          <a:prstGeom prst="rect">
            <a:avLst/>
          </a:prstGeom>
          <a:ln>
            <a:solidFill>
              <a:schemeClr val="tx1"/>
            </a:solidFill>
          </a:ln>
          <a:effectLst>
            <a:outerShdw blurRad="292100" dist="139700" dir="2700000" algn="tl" rotWithShape="0">
              <a:srgbClr val="333333">
                <a:alpha val="65000"/>
              </a:srgbClr>
            </a:outerShdw>
          </a:effectLst>
        </p:spPr>
      </p:pic>
      <p:sp>
        <p:nvSpPr>
          <p:cNvPr id="4" name="Slayt Numarası Yer Tutucusu 3"/>
          <p:cNvSpPr>
            <a:spLocks noGrp="1"/>
          </p:cNvSpPr>
          <p:nvPr>
            <p:ph type="sldNum" sz="quarter" idx="12"/>
          </p:nvPr>
        </p:nvSpPr>
        <p:spPr/>
        <p:txBody>
          <a:bodyPr/>
          <a:lstStyle/>
          <a:p>
            <a:pPr>
              <a:defRPr/>
            </a:pPr>
            <a:fld id="{71C457F4-C69C-49A8-BBBA-9FDF68F09D4C}" type="slidenum">
              <a:rPr lang="tr-TR" smtClean="0"/>
              <a:pPr>
                <a:defRPr/>
              </a:pPr>
              <a:t>22</a:t>
            </a:fld>
            <a:endParaRPr lang="tr-TR"/>
          </a:p>
        </p:txBody>
      </p:sp>
      <p:pic>
        <p:nvPicPr>
          <p:cNvPr id="6" name="Picture 2"/>
          <p:cNvPicPr>
            <a:picLocks noChangeAspect="1" noChangeArrowheads="1"/>
          </p:cNvPicPr>
          <p:nvPr/>
        </p:nvPicPr>
        <p:blipFill>
          <a:blip r:embed="rId4" cstate="print"/>
          <a:srcRect/>
          <a:stretch>
            <a:fillRect/>
          </a:stretch>
        </p:blipFill>
        <p:spPr bwMode="auto">
          <a:xfrm>
            <a:off x="1242392" y="1405559"/>
            <a:ext cx="9551504" cy="2251075"/>
          </a:xfrm>
          <a:prstGeom prst="rect">
            <a:avLst/>
          </a:prstGeom>
          <a:ln>
            <a:solidFill>
              <a:schemeClr val="tx1"/>
            </a:solidFill>
          </a:ln>
          <a:effectLst>
            <a:outerShdw blurRad="292100" dist="139700" dir="2700000" algn="tl" rotWithShape="0">
              <a:srgbClr val="333333">
                <a:alpha val="65000"/>
              </a:srgbClr>
            </a:outerShdw>
          </a:effectLst>
        </p:spPr>
      </p:pic>
      <p:cxnSp>
        <p:nvCxnSpPr>
          <p:cNvPr id="8" name="Düz Bağlayıcı 7"/>
          <p:cNvCxnSpPr>
            <a:cxnSpLocks/>
            <a:endCxn id="5" idx="2"/>
          </p:cNvCxnSpPr>
          <p:nvPr/>
        </p:nvCxnSpPr>
        <p:spPr>
          <a:xfrm>
            <a:off x="1242392" y="5968227"/>
            <a:ext cx="47739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1341783" y="5334380"/>
            <a:ext cx="89949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1341783" y="5618833"/>
            <a:ext cx="5685182" cy="99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k: Sağ 8">
            <a:extLst>
              <a:ext uri="{FF2B5EF4-FFF2-40B4-BE49-F238E27FC236}">
                <a16:creationId xmlns:a16="http://schemas.microsoft.com/office/drawing/2014/main" id="{C0A431C7-C144-0538-B96C-4662AF291C9B}"/>
              </a:ext>
            </a:extLst>
          </p:cNvPr>
          <p:cNvSpPr/>
          <p:nvPr/>
        </p:nvSpPr>
        <p:spPr>
          <a:xfrm>
            <a:off x="513877" y="57867"/>
            <a:ext cx="6608104" cy="1102288"/>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a:t>
            </a:r>
            <a:endParaRPr lang="tr-TR" sz="3600" dirty="0"/>
          </a:p>
        </p:txBody>
      </p:sp>
    </p:spTree>
    <p:extLst>
      <p:ext uri="{BB962C8B-B14F-4D97-AF65-F5344CB8AC3E}">
        <p14:creationId xmlns:p14="http://schemas.microsoft.com/office/powerpoint/2010/main" val="149421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34568" y="288592"/>
            <a:ext cx="8911687" cy="1280890"/>
          </a:xfrm>
        </p:spPr>
        <p:txBody>
          <a:bodyPr>
            <a:normAutofit/>
          </a:bodyPr>
          <a:lstStyle/>
          <a:p>
            <a:r>
              <a:rPr lang="tr-TR" sz="4000" b="1" dirty="0">
                <a:solidFill>
                  <a:schemeClr val="accent1"/>
                </a:solidFill>
                <a:effectLst>
                  <a:outerShdw blurRad="38100" dist="38100" dir="2700000" algn="tl">
                    <a:srgbClr val="000000">
                      <a:alpha val="43137"/>
                    </a:srgbClr>
                  </a:outerShdw>
                </a:effectLst>
                <a:latin typeface="Constantia" pitchFamily="18" charset="0"/>
              </a:rPr>
              <a:t>İTİRAZLAR </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605417357"/>
              </p:ext>
            </p:extLst>
          </p:nvPr>
        </p:nvGraphicFramePr>
        <p:xfrm>
          <a:off x="88103" y="1706066"/>
          <a:ext cx="11004618" cy="3735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BEC77580-6B34-F476-DFEE-7474B48FFB00}"/>
              </a:ext>
            </a:extLst>
          </p:cNvPr>
          <p:cNvSpPr/>
          <p:nvPr/>
        </p:nvSpPr>
        <p:spPr>
          <a:xfrm>
            <a:off x="6549871" y="3802819"/>
            <a:ext cx="1564719" cy="1564719"/>
          </a:xfrm>
          <a:prstGeom prst="ellipse">
            <a:avLst/>
          </a:prstGeom>
          <a:blipFill rotWithShape="1">
            <a:blip r:embed="rId8"/>
            <a:srcRect/>
            <a:stretch>
              <a:fillRect l="-5000" r="-5000"/>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6" name="Oval 5">
            <a:extLst>
              <a:ext uri="{FF2B5EF4-FFF2-40B4-BE49-F238E27FC236}">
                <a16:creationId xmlns:a16="http://schemas.microsoft.com/office/drawing/2014/main" id="{4FBD1E90-3E69-B6D8-AB95-DDDF476CD459}"/>
              </a:ext>
            </a:extLst>
          </p:cNvPr>
          <p:cNvSpPr/>
          <p:nvPr/>
        </p:nvSpPr>
        <p:spPr>
          <a:xfrm>
            <a:off x="2136332" y="3802820"/>
            <a:ext cx="1564719" cy="1564719"/>
          </a:xfrm>
          <a:prstGeom prst="ellipse">
            <a:avLst/>
          </a:prstGeom>
          <a:blipFill rotWithShape="1">
            <a:blip r:embed="rId9"/>
            <a:srcRect/>
            <a:stretch>
              <a:fillRect l="-14000" r="-14000"/>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7" name="Ok: Sağ 6">
            <a:extLst>
              <a:ext uri="{FF2B5EF4-FFF2-40B4-BE49-F238E27FC236}">
                <a16:creationId xmlns:a16="http://schemas.microsoft.com/office/drawing/2014/main" id="{43D2AEE0-D679-5E19-0EF6-341AE27A231C}"/>
              </a:ext>
            </a:extLst>
          </p:cNvPr>
          <p:cNvSpPr/>
          <p:nvPr/>
        </p:nvSpPr>
        <p:spPr>
          <a:xfrm>
            <a:off x="354417" y="148960"/>
            <a:ext cx="4254528" cy="1354355"/>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İtirazlar</a:t>
            </a:r>
            <a:endParaRPr lang="tr-TR" sz="3600" dirty="0">
              <a:solidFill>
                <a:schemeClr val="accent6">
                  <a:lumMod val="75000"/>
                </a:schemeClr>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D3A3EB4-F988-4D41-964C-91BB18272353}"/>
              </a:ext>
            </a:extLst>
          </p:cNvPr>
          <p:cNvSpPr>
            <a:spLocks noGrp="1"/>
          </p:cNvSpPr>
          <p:nvPr>
            <p:ph type="sldNum" sz="quarter" idx="12"/>
          </p:nvPr>
        </p:nvSpPr>
        <p:spPr/>
        <p:txBody>
          <a:bodyPr/>
          <a:lstStyle/>
          <a:p>
            <a:pPr>
              <a:defRPr/>
            </a:pPr>
            <a:fld id="{26A28633-0B01-4694-80C8-F21D5EF5ABFD}" type="slidenum">
              <a:rPr lang="tr-TR" smtClean="0"/>
              <a:pPr>
                <a:defRPr/>
              </a:pPr>
              <a:t>24</a:t>
            </a:fld>
            <a:endParaRPr lang="tr-TR"/>
          </a:p>
        </p:txBody>
      </p:sp>
      <p:graphicFrame>
        <p:nvGraphicFramePr>
          <p:cNvPr id="3" name="Diyagram 2">
            <a:extLst>
              <a:ext uri="{FF2B5EF4-FFF2-40B4-BE49-F238E27FC236}">
                <a16:creationId xmlns:a16="http://schemas.microsoft.com/office/drawing/2014/main" id="{A9C9AD7B-6A30-4B00-BB68-B86455FC3D9C}"/>
              </a:ext>
            </a:extLst>
          </p:cNvPr>
          <p:cNvGraphicFramePr/>
          <p:nvPr>
            <p:extLst>
              <p:ext uri="{D42A27DB-BD31-4B8C-83A1-F6EECF244321}">
                <p14:modId xmlns:p14="http://schemas.microsoft.com/office/powerpoint/2010/main" val="1516263319"/>
              </p:ext>
            </p:extLst>
          </p:nvPr>
        </p:nvGraphicFramePr>
        <p:xfrm>
          <a:off x="1004341" y="1063097"/>
          <a:ext cx="10716604" cy="5134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k: Sağ 3">
            <a:extLst>
              <a:ext uri="{FF2B5EF4-FFF2-40B4-BE49-F238E27FC236}">
                <a16:creationId xmlns:a16="http://schemas.microsoft.com/office/drawing/2014/main" id="{799F8561-FB44-EE51-2E67-789E9185FA90}"/>
              </a:ext>
            </a:extLst>
          </p:cNvPr>
          <p:cNvSpPr/>
          <p:nvPr/>
        </p:nvSpPr>
        <p:spPr>
          <a:xfrm rot="16200000">
            <a:off x="4636330" y="4737927"/>
            <a:ext cx="2551491" cy="367855"/>
          </a:xfrm>
          <a:prstGeom prst="rightArrow">
            <a:avLst>
              <a:gd name="adj1" fmla="val 6589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İhale Tarihi</a:t>
            </a:r>
          </a:p>
        </p:txBody>
      </p:sp>
      <p:sp>
        <p:nvSpPr>
          <p:cNvPr id="6" name="Sol Ayraç 5">
            <a:extLst>
              <a:ext uri="{FF2B5EF4-FFF2-40B4-BE49-F238E27FC236}">
                <a16:creationId xmlns:a16="http://schemas.microsoft.com/office/drawing/2014/main" id="{78013AB8-D02C-016F-ED6E-D8143E7E283D}"/>
              </a:ext>
            </a:extLst>
          </p:cNvPr>
          <p:cNvSpPr/>
          <p:nvPr/>
        </p:nvSpPr>
        <p:spPr>
          <a:xfrm rot="16200000">
            <a:off x="6606309" y="3258126"/>
            <a:ext cx="323274" cy="1343891"/>
          </a:xfrm>
          <a:prstGeom prst="leftBrace">
            <a:avLst>
              <a:gd name="adj1" fmla="val 43750"/>
              <a:gd name="adj2" fmla="val 50000"/>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tr-TR" dirty="0"/>
              <a:t>3 Gün </a:t>
            </a:r>
            <a:r>
              <a:rPr lang="tr-TR" sz="2400" b="1" dirty="0">
                <a:solidFill>
                  <a:srgbClr val="FF0000"/>
                </a:solidFill>
              </a:rPr>
              <a:t>X</a:t>
            </a:r>
            <a:endParaRPr lang="tr-TR" b="1" dirty="0">
              <a:solidFill>
                <a:srgbClr val="FF0000"/>
              </a:solidFill>
            </a:endParaRPr>
          </a:p>
        </p:txBody>
      </p:sp>
      <p:sp>
        <p:nvSpPr>
          <p:cNvPr id="7" name="Sol Ayraç 6">
            <a:extLst>
              <a:ext uri="{FF2B5EF4-FFF2-40B4-BE49-F238E27FC236}">
                <a16:creationId xmlns:a16="http://schemas.microsoft.com/office/drawing/2014/main" id="{6795B47A-EE20-6260-09DA-F833D2439FA1}"/>
              </a:ext>
            </a:extLst>
          </p:cNvPr>
          <p:cNvSpPr/>
          <p:nvPr/>
        </p:nvSpPr>
        <p:spPr>
          <a:xfrm rot="16200000">
            <a:off x="4402635" y="2081998"/>
            <a:ext cx="323274" cy="2694003"/>
          </a:xfrm>
          <a:prstGeom prst="leftBrace">
            <a:avLst>
              <a:gd name="adj1" fmla="val 43750"/>
              <a:gd name="adj2" fmla="val 50000"/>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tr-TR" b="1" dirty="0">
              <a:solidFill>
                <a:srgbClr val="FF0000"/>
              </a:solidFill>
            </a:endParaRPr>
          </a:p>
        </p:txBody>
      </p:sp>
      <p:sp>
        <p:nvSpPr>
          <p:cNvPr id="9" name="Ok: Sağ 8">
            <a:extLst>
              <a:ext uri="{FF2B5EF4-FFF2-40B4-BE49-F238E27FC236}">
                <a16:creationId xmlns:a16="http://schemas.microsoft.com/office/drawing/2014/main" id="{EBB4CC07-93FD-0FAC-4054-0B2521D175A0}"/>
              </a:ext>
            </a:extLst>
          </p:cNvPr>
          <p:cNvSpPr/>
          <p:nvPr/>
        </p:nvSpPr>
        <p:spPr>
          <a:xfrm>
            <a:off x="471055" y="133697"/>
            <a:ext cx="5470350" cy="1354355"/>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Şartnameye İtiraz</a:t>
            </a:r>
            <a:endParaRPr lang="tr-TR" sz="3600" dirty="0">
              <a:solidFill>
                <a:schemeClr val="accent6">
                  <a:lumMod val="75000"/>
                </a:schemeClr>
              </a:solidFill>
            </a:endParaRPr>
          </a:p>
        </p:txBody>
      </p:sp>
      <p:sp>
        <p:nvSpPr>
          <p:cNvPr id="11" name="Metin kutusu 10">
            <a:extLst>
              <a:ext uri="{FF2B5EF4-FFF2-40B4-BE49-F238E27FC236}">
                <a16:creationId xmlns:a16="http://schemas.microsoft.com/office/drawing/2014/main" id="{166F7514-6275-706E-63CE-F1DA0BD5ED51}"/>
              </a:ext>
            </a:extLst>
          </p:cNvPr>
          <p:cNvSpPr txBox="1"/>
          <p:nvPr/>
        </p:nvSpPr>
        <p:spPr>
          <a:xfrm>
            <a:off x="0" y="6295974"/>
            <a:ext cx="7704944" cy="369332"/>
          </a:xfrm>
          <a:prstGeom prst="rect">
            <a:avLst/>
          </a:prstGeom>
          <a:noFill/>
        </p:spPr>
        <p:txBody>
          <a:bodyPr wrap="square">
            <a:spAutoFit/>
          </a:bodyPr>
          <a:lstStyle/>
          <a:p>
            <a:pPr lvl="1">
              <a:buFont typeface="Wingdings" panose="05000000000000000000" pitchFamily="2" charset="2"/>
              <a:buChar char="Ø"/>
            </a:pPr>
            <a:r>
              <a:rPr lang="tr-TR" i="1" dirty="0">
                <a:latin typeface="Constantia" pitchFamily="18" charset="0"/>
              </a:rPr>
              <a:t>Şartnameler ilana çıkıyor. Fiyata göre ilan süreci değişiyor. </a:t>
            </a:r>
          </a:p>
        </p:txBody>
      </p:sp>
    </p:spTree>
    <p:extLst>
      <p:ext uri="{BB962C8B-B14F-4D97-AF65-F5344CB8AC3E}">
        <p14:creationId xmlns:p14="http://schemas.microsoft.com/office/powerpoint/2010/main" val="104628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831" y="1524833"/>
            <a:ext cx="10684595" cy="4572000"/>
          </a:xfrm>
        </p:spPr>
        <p:txBody>
          <a:bodyPr>
            <a:normAutofit/>
          </a:bodyPr>
          <a:lstStyle/>
          <a:p>
            <a:r>
              <a:rPr lang="tr-TR" sz="2400" dirty="0">
                <a:latin typeface="Constantia" panose="02030602050306030303" pitchFamily="18" charset="0"/>
              </a:rPr>
              <a:t>İlgili uygulama yönetmeliğinde belirlenen esaslara uygun olarak değişiklik yapılmasına </a:t>
            </a:r>
            <a:r>
              <a:rPr lang="tr-TR" sz="2400" b="1" dirty="0">
                <a:latin typeface="Constantia" panose="02030602050306030303" pitchFamily="18" charset="0"/>
              </a:rPr>
              <a:t>Zeyilname</a:t>
            </a:r>
            <a:r>
              <a:rPr lang="tr-TR" sz="2400" dirty="0">
                <a:latin typeface="Constantia" panose="02030602050306030303" pitchFamily="18" charset="0"/>
              </a:rPr>
              <a:t> denir.</a:t>
            </a:r>
          </a:p>
          <a:p>
            <a:r>
              <a:rPr lang="tr-TR" sz="2400" dirty="0">
                <a:latin typeface="Constantia" panose="02030602050306030303" pitchFamily="18" charset="0"/>
              </a:rPr>
              <a:t>İhale günü hariç zeyilname yapılabilir.</a:t>
            </a:r>
          </a:p>
          <a:p>
            <a:r>
              <a:rPr lang="tr-TR" sz="2400" dirty="0">
                <a:latin typeface="Constantia" panose="02030602050306030303" pitchFamily="18" charset="0"/>
              </a:rPr>
              <a:t>Zeyilname yapıldığında eğer ihaleye 10 günden az kaldıysa ihale tarihi en fazla 20 gün ertelenir.</a:t>
            </a:r>
          </a:p>
        </p:txBody>
      </p:sp>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25</a:t>
            </a:fld>
            <a:endParaRPr lang="tr-TR"/>
          </a:p>
        </p:txBody>
      </p:sp>
      <p:pic>
        <p:nvPicPr>
          <p:cNvPr id="19457" name="Picture 1"/>
          <p:cNvPicPr>
            <a:picLocks noChangeAspect="1" noChangeArrowheads="1"/>
          </p:cNvPicPr>
          <p:nvPr/>
        </p:nvPicPr>
        <p:blipFill>
          <a:blip r:embed="rId3" cstate="print"/>
          <a:srcRect/>
          <a:stretch>
            <a:fillRect/>
          </a:stretch>
        </p:blipFill>
        <p:spPr bwMode="auto">
          <a:xfrm>
            <a:off x="3477718" y="3810833"/>
            <a:ext cx="5850293" cy="2821916"/>
          </a:xfrm>
          <a:prstGeom prst="rect">
            <a:avLst/>
          </a:prstGeom>
          <a:ln>
            <a:solidFill>
              <a:schemeClr val="tx1"/>
            </a:solidFill>
          </a:ln>
          <a:effectLst>
            <a:outerShdw blurRad="292100" dist="139700" dir="2700000" algn="tl" rotWithShape="0">
              <a:srgbClr val="333333">
                <a:alpha val="65000"/>
              </a:srgbClr>
            </a:outerShdw>
          </a:effectLst>
        </p:spPr>
      </p:pic>
      <p:sp>
        <p:nvSpPr>
          <p:cNvPr id="6" name="Ok: Sağ 5">
            <a:extLst>
              <a:ext uri="{FF2B5EF4-FFF2-40B4-BE49-F238E27FC236}">
                <a16:creationId xmlns:a16="http://schemas.microsoft.com/office/drawing/2014/main" id="{2D88983E-D416-5028-EBBB-004B9817E600}"/>
              </a:ext>
            </a:extLst>
          </p:cNvPr>
          <p:cNvSpPr/>
          <p:nvPr/>
        </p:nvSpPr>
        <p:spPr>
          <a:xfrm>
            <a:off x="471054" y="133697"/>
            <a:ext cx="6345381" cy="1391136"/>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Şartnameye İtiraz</a:t>
            </a:r>
            <a:endParaRPr lang="tr-TR" sz="3600" dirty="0">
              <a:solidFill>
                <a:schemeClr val="accent6">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3394" y="1046598"/>
            <a:ext cx="9691175" cy="986554"/>
          </a:xfrm>
        </p:spPr>
        <p:txBody>
          <a:bodyPr>
            <a:normAutofit/>
          </a:bodyPr>
          <a:lstStyle/>
          <a:p>
            <a:r>
              <a:rPr lang="tr-TR" sz="2800" b="1" dirty="0">
                <a:solidFill>
                  <a:schemeClr val="accent6">
                    <a:lumMod val="75000"/>
                  </a:schemeClr>
                </a:solidFill>
                <a:latin typeface="Constantia" panose="02030602050306030303" pitchFamily="18" charset="0"/>
              </a:rPr>
              <a:t>Zeyilname</a:t>
            </a:r>
            <a:br>
              <a:rPr lang="tr-TR" sz="2800" dirty="0">
                <a:solidFill>
                  <a:schemeClr val="accent6">
                    <a:lumMod val="75000"/>
                  </a:schemeClr>
                </a:solidFill>
                <a:latin typeface="Constantia" panose="02030602050306030303" pitchFamily="18" charset="0"/>
              </a:rPr>
            </a:br>
            <a:endParaRPr lang="tr-TR" sz="2800" dirty="0">
              <a:solidFill>
                <a:schemeClr val="accent6">
                  <a:lumMod val="75000"/>
                </a:schemeClr>
              </a:solidFill>
              <a:latin typeface="Constantia" panose="02030602050306030303" pitchFamily="18" charset="0"/>
            </a:endParaRPr>
          </a:p>
        </p:txBody>
      </p:sp>
      <p:sp>
        <p:nvSpPr>
          <p:cNvPr id="3" name="İçerik Yer Tutucusu 2"/>
          <p:cNvSpPr>
            <a:spLocks noGrp="1"/>
          </p:cNvSpPr>
          <p:nvPr>
            <p:ph idx="1"/>
          </p:nvPr>
        </p:nvSpPr>
        <p:spPr>
          <a:xfrm>
            <a:off x="831615" y="1539875"/>
            <a:ext cx="10545919" cy="4572000"/>
          </a:xfrm>
        </p:spPr>
        <p:txBody>
          <a:bodyPr>
            <a:normAutofit/>
          </a:bodyPr>
          <a:lstStyle/>
          <a:p>
            <a:pPr lvl="1" algn="just" fontAlgn="t"/>
            <a:r>
              <a:rPr lang="tr-TR" sz="2400" b="1" u="sng" dirty="0">
                <a:latin typeface="Constantia" panose="02030602050306030303" pitchFamily="18" charset="0"/>
              </a:rPr>
              <a:t>Maddi hatalar: </a:t>
            </a:r>
          </a:p>
          <a:p>
            <a:pPr lvl="2" algn="just" fontAlgn="t"/>
            <a:r>
              <a:rPr lang="tr-TR" sz="2200" dirty="0">
                <a:latin typeface="Constantia" panose="02030602050306030303" pitchFamily="18" charset="0"/>
              </a:rPr>
              <a:t>Şartnamede ambalaj büyüklüğü için 1 litre yerine sehven 10 litre yazılmış olması gibi.</a:t>
            </a:r>
          </a:p>
          <a:p>
            <a:pPr lvl="1" algn="just" fontAlgn="t"/>
            <a:r>
              <a:rPr lang="tr-TR" sz="2400" b="1" u="sng" dirty="0">
                <a:latin typeface="Constantia" panose="02030602050306030303" pitchFamily="18" charset="0"/>
              </a:rPr>
              <a:t>Teknik hatalar: </a:t>
            </a:r>
          </a:p>
          <a:p>
            <a:pPr lvl="2" algn="just" fontAlgn="t"/>
            <a:r>
              <a:rPr lang="tr-TR" sz="2200" dirty="0">
                <a:latin typeface="Constantia" panose="02030602050306030303" pitchFamily="18" charset="0"/>
              </a:rPr>
              <a:t>Şartnamede </a:t>
            </a:r>
            <a:r>
              <a:rPr lang="tr-TR" sz="2200" dirty="0" err="1">
                <a:latin typeface="Constantia" panose="02030602050306030303" pitchFamily="18" charset="0"/>
              </a:rPr>
              <a:t>Paresetik</a:t>
            </a:r>
            <a:r>
              <a:rPr lang="tr-TR" sz="2200" dirty="0">
                <a:latin typeface="Constantia" panose="02030602050306030303" pitchFamily="18" charset="0"/>
              </a:rPr>
              <a:t> Asit yazılacakken, yanlışlıkla Hidrojen Peroksit yazılmış olması gibi.</a:t>
            </a:r>
          </a:p>
          <a:p>
            <a:pPr lvl="1" algn="just" fontAlgn="t"/>
            <a:r>
              <a:rPr lang="tr-TR" sz="2400" b="1" u="sng" dirty="0">
                <a:latin typeface="Constantia" panose="02030602050306030303" pitchFamily="18" charset="0"/>
              </a:rPr>
              <a:t>Teknik eksiklikler</a:t>
            </a:r>
            <a:r>
              <a:rPr lang="tr-TR" sz="2400" b="1" dirty="0">
                <a:latin typeface="Constantia" panose="02030602050306030303" pitchFamily="18" charset="0"/>
              </a:rPr>
              <a:t>: </a:t>
            </a:r>
          </a:p>
          <a:p>
            <a:pPr lvl="2" algn="just" fontAlgn="t"/>
            <a:r>
              <a:rPr lang="tr-TR" sz="2200" dirty="0">
                <a:latin typeface="Constantia" panose="02030602050306030303" pitchFamily="18" charset="0"/>
              </a:rPr>
              <a:t>Şartnamede etken maddenin eksik verilmiş olması gibi.</a:t>
            </a:r>
          </a:p>
          <a:p>
            <a:pPr lvl="1" algn="just" fontAlgn="t"/>
            <a:r>
              <a:rPr lang="tr-TR" sz="2400" b="1" u="sng" dirty="0">
                <a:latin typeface="Constantia" panose="02030602050306030303" pitchFamily="18" charset="0"/>
              </a:rPr>
              <a:t>İhale dokümanında tutarsızlıklar:</a:t>
            </a:r>
          </a:p>
          <a:p>
            <a:pPr lvl="2" algn="just" fontAlgn="t"/>
            <a:r>
              <a:rPr lang="tr-TR" sz="2200" dirty="0">
                <a:latin typeface="Constantia" panose="02030602050306030303" pitchFamily="18" charset="0"/>
              </a:rPr>
              <a:t>Kendi içinde yer alan tutarsızlıklarda da zeyilname ile değiştirilebilir.</a:t>
            </a:r>
          </a:p>
          <a:p>
            <a:pPr marL="65087" indent="0" fontAlgn="t">
              <a:buNone/>
            </a:pPr>
            <a:r>
              <a:rPr lang="tr-TR" sz="2400" dirty="0">
                <a:latin typeface="Constantia" panose="02030602050306030303" pitchFamily="18" charset="0"/>
              </a:rPr>
              <a:t> </a:t>
            </a:r>
          </a:p>
          <a:p>
            <a:endParaRPr lang="tr-TR" dirty="0"/>
          </a:p>
        </p:txBody>
      </p:sp>
      <p:sp>
        <p:nvSpPr>
          <p:cNvPr id="4" name="Slayt Numarası Yer Tutucusu 3"/>
          <p:cNvSpPr>
            <a:spLocks noGrp="1"/>
          </p:cNvSpPr>
          <p:nvPr>
            <p:ph type="sldNum" sz="quarter" idx="12"/>
          </p:nvPr>
        </p:nvSpPr>
        <p:spPr/>
        <p:txBody>
          <a:bodyPr/>
          <a:lstStyle/>
          <a:p>
            <a:pPr>
              <a:defRPr/>
            </a:pPr>
            <a:fld id="{71C457F4-C69C-49A8-BBBA-9FDF68F09D4C}" type="slidenum">
              <a:rPr lang="tr-TR" smtClean="0"/>
              <a:pPr>
                <a:defRPr/>
              </a:pPr>
              <a:t>26</a:t>
            </a:fld>
            <a:endParaRPr lang="tr-TR"/>
          </a:p>
        </p:txBody>
      </p:sp>
      <p:sp>
        <p:nvSpPr>
          <p:cNvPr id="5" name="Ok: Sağ 4">
            <a:extLst>
              <a:ext uri="{FF2B5EF4-FFF2-40B4-BE49-F238E27FC236}">
                <a16:creationId xmlns:a16="http://schemas.microsoft.com/office/drawing/2014/main" id="{DDEE5AD8-A55E-B132-A9E0-2D7F4531A442}"/>
              </a:ext>
            </a:extLst>
          </p:cNvPr>
          <p:cNvSpPr/>
          <p:nvPr/>
        </p:nvSpPr>
        <p:spPr>
          <a:xfrm>
            <a:off x="209020" y="-97899"/>
            <a:ext cx="6345381" cy="1391136"/>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Şartnameye İtiraz</a:t>
            </a:r>
            <a:endParaRPr lang="tr-TR" sz="3600" dirty="0">
              <a:solidFill>
                <a:schemeClr val="accent6">
                  <a:lumMod val="75000"/>
                </a:schemeClr>
              </a:solidFill>
            </a:endParaRPr>
          </a:p>
        </p:txBody>
      </p:sp>
    </p:spTree>
    <p:extLst>
      <p:ext uri="{BB962C8B-B14F-4D97-AF65-F5344CB8AC3E}">
        <p14:creationId xmlns:p14="http://schemas.microsoft.com/office/powerpoint/2010/main" val="80302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46900" y="991393"/>
            <a:ext cx="2549236" cy="1002334"/>
          </a:xfrm>
        </p:spPr>
        <p:txBody>
          <a:bodyPr>
            <a:normAutofit/>
          </a:bodyPr>
          <a:lstStyle/>
          <a:p>
            <a:r>
              <a:rPr lang="tr-TR" sz="2800" b="1" dirty="0">
                <a:solidFill>
                  <a:schemeClr val="accent6">
                    <a:lumMod val="75000"/>
                  </a:schemeClr>
                </a:solidFill>
                <a:latin typeface="Constantia" pitchFamily="18" charset="0"/>
              </a:rPr>
              <a:t>Örnek</a:t>
            </a:r>
            <a:r>
              <a:rPr lang="tr-TR" sz="2000" b="1" dirty="0">
                <a:solidFill>
                  <a:schemeClr val="accent6">
                    <a:lumMod val="75000"/>
                  </a:schemeClr>
                </a:solidFill>
                <a:latin typeface="Constantia" pitchFamily="18" charset="0"/>
              </a:rPr>
              <a:t> </a:t>
            </a:r>
            <a:endParaRPr lang="tr-TR" sz="2000" dirty="0">
              <a:solidFill>
                <a:schemeClr val="accent6">
                  <a:lumMod val="75000"/>
                </a:schemeClr>
              </a:solidFill>
            </a:endParaRPr>
          </a:p>
        </p:txBody>
      </p:sp>
      <p:pic>
        <p:nvPicPr>
          <p:cNvPr id="2050" name="Picture 2"/>
          <p:cNvPicPr>
            <a:picLocks noGrp="1" noChangeAspect="1" noChangeArrowheads="1"/>
          </p:cNvPicPr>
          <p:nvPr>
            <p:ph idx="1"/>
          </p:nvPr>
        </p:nvPicPr>
        <p:blipFill rotWithShape="1">
          <a:blip r:embed="rId2" cstate="print"/>
          <a:srcRect b="45208"/>
          <a:stretch/>
        </p:blipFill>
        <p:spPr bwMode="auto">
          <a:xfrm>
            <a:off x="846900" y="1704298"/>
            <a:ext cx="10934700" cy="3167505"/>
          </a:xfrm>
          <a:prstGeom prst="rect">
            <a:avLst/>
          </a:prstGeom>
          <a:ln>
            <a:noFill/>
          </a:ln>
          <a:effectLst>
            <a:outerShdw blurRad="292100" dist="139700" dir="2700000" algn="tl" rotWithShape="0">
              <a:srgbClr val="333333">
                <a:alpha val="65000"/>
              </a:srgbClr>
            </a:outerShdw>
          </a:effectLst>
        </p:spPr>
      </p:pic>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27</a:t>
            </a:fld>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444" y="5379801"/>
            <a:ext cx="1741715" cy="914400"/>
          </a:xfrm>
          <a:prstGeom prst="rect">
            <a:avLst/>
          </a:prstGeom>
        </p:spPr>
      </p:pic>
      <p:sp>
        <p:nvSpPr>
          <p:cNvPr id="7" name="Ok: Sağ 6">
            <a:extLst>
              <a:ext uri="{FF2B5EF4-FFF2-40B4-BE49-F238E27FC236}">
                <a16:creationId xmlns:a16="http://schemas.microsoft.com/office/drawing/2014/main" id="{71BC859D-6D9A-BD31-8EC6-DCE4BD77581F}"/>
              </a:ext>
            </a:extLst>
          </p:cNvPr>
          <p:cNvSpPr/>
          <p:nvPr/>
        </p:nvSpPr>
        <p:spPr>
          <a:xfrm>
            <a:off x="209020" y="-97899"/>
            <a:ext cx="6345381" cy="1391136"/>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Şartnameye İtiraz</a:t>
            </a:r>
            <a:endParaRPr lang="tr-TR" sz="3600" dirty="0">
              <a:solidFill>
                <a:schemeClr val="accent6">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D3A3EB4-F988-4D41-964C-91BB18272353}"/>
              </a:ext>
            </a:extLst>
          </p:cNvPr>
          <p:cNvSpPr>
            <a:spLocks noGrp="1"/>
          </p:cNvSpPr>
          <p:nvPr>
            <p:ph type="sldNum" sz="quarter" idx="12"/>
          </p:nvPr>
        </p:nvSpPr>
        <p:spPr/>
        <p:txBody>
          <a:bodyPr/>
          <a:lstStyle/>
          <a:p>
            <a:pPr>
              <a:defRPr/>
            </a:pPr>
            <a:fld id="{26A28633-0B01-4694-80C8-F21D5EF5ABFD}" type="slidenum">
              <a:rPr lang="tr-TR" smtClean="0"/>
              <a:pPr>
                <a:defRPr/>
              </a:pPr>
              <a:t>28</a:t>
            </a:fld>
            <a:endParaRPr lang="tr-TR"/>
          </a:p>
        </p:txBody>
      </p:sp>
      <p:graphicFrame>
        <p:nvGraphicFramePr>
          <p:cNvPr id="3" name="Diyagram 2">
            <a:extLst>
              <a:ext uri="{FF2B5EF4-FFF2-40B4-BE49-F238E27FC236}">
                <a16:creationId xmlns:a16="http://schemas.microsoft.com/office/drawing/2014/main" id="{A9C9AD7B-6A30-4B00-BB68-B86455FC3D9C}"/>
              </a:ext>
            </a:extLst>
          </p:cNvPr>
          <p:cNvGraphicFramePr/>
          <p:nvPr>
            <p:extLst>
              <p:ext uri="{D42A27DB-BD31-4B8C-83A1-F6EECF244321}">
                <p14:modId xmlns:p14="http://schemas.microsoft.com/office/powerpoint/2010/main" val="553036060"/>
              </p:ext>
            </p:extLst>
          </p:nvPr>
        </p:nvGraphicFramePr>
        <p:xfrm>
          <a:off x="1022814" y="1134219"/>
          <a:ext cx="10716604" cy="5134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ol Ayraç 7">
            <a:extLst>
              <a:ext uri="{FF2B5EF4-FFF2-40B4-BE49-F238E27FC236}">
                <a16:creationId xmlns:a16="http://schemas.microsoft.com/office/drawing/2014/main" id="{80BE403C-95B2-3C1D-0E6C-7348A0E082E8}"/>
              </a:ext>
            </a:extLst>
          </p:cNvPr>
          <p:cNvSpPr/>
          <p:nvPr/>
        </p:nvSpPr>
        <p:spPr>
          <a:xfrm rot="16200000">
            <a:off x="5350988" y="2324432"/>
            <a:ext cx="695701" cy="3842323"/>
          </a:xfrm>
          <a:prstGeom prst="leftBrace">
            <a:avLst>
              <a:gd name="adj1" fmla="val 43750"/>
              <a:gd name="adj2" fmla="val 50000"/>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tr-TR" b="1" dirty="0">
                <a:latin typeface="Constantia" panose="02030602050306030303" pitchFamily="18" charset="0"/>
              </a:rPr>
              <a:t>10 Gün</a:t>
            </a:r>
            <a:endParaRPr lang="tr-TR" b="1" dirty="0">
              <a:solidFill>
                <a:srgbClr val="FF0000"/>
              </a:solidFill>
              <a:latin typeface="Constantia" panose="02030602050306030303" pitchFamily="18" charset="0"/>
            </a:endParaRPr>
          </a:p>
        </p:txBody>
      </p:sp>
      <p:sp>
        <p:nvSpPr>
          <p:cNvPr id="9" name="Ok: Sağ 8">
            <a:extLst>
              <a:ext uri="{FF2B5EF4-FFF2-40B4-BE49-F238E27FC236}">
                <a16:creationId xmlns:a16="http://schemas.microsoft.com/office/drawing/2014/main" id="{66065919-0B81-ACE7-865C-AF0951C2D295}"/>
              </a:ext>
            </a:extLst>
          </p:cNvPr>
          <p:cNvSpPr/>
          <p:nvPr/>
        </p:nvSpPr>
        <p:spPr>
          <a:xfrm>
            <a:off x="452582" y="71900"/>
            <a:ext cx="6345381" cy="1391136"/>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Karara İtiraz</a:t>
            </a:r>
            <a:endParaRPr lang="tr-TR" sz="3600" dirty="0">
              <a:solidFill>
                <a:schemeClr val="accent6">
                  <a:lumMod val="75000"/>
                </a:schemeClr>
              </a:solidFill>
            </a:endParaRPr>
          </a:p>
        </p:txBody>
      </p:sp>
    </p:spTree>
    <p:extLst>
      <p:ext uri="{BB962C8B-B14F-4D97-AF65-F5344CB8AC3E}">
        <p14:creationId xmlns:p14="http://schemas.microsoft.com/office/powerpoint/2010/main" val="1464036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39984" y="1705548"/>
            <a:ext cx="10972800" cy="4473608"/>
          </a:xfrm>
        </p:spPr>
        <p:txBody>
          <a:bodyPr>
            <a:normAutofit/>
          </a:bodyPr>
          <a:lstStyle/>
          <a:p>
            <a:r>
              <a:rPr lang="tr-TR" sz="2400" dirty="0">
                <a:latin typeface="Constantia" pitchFamily="18" charset="0"/>
              </a:rPr>
              <a:t>Sadece idarenin aldığı karara itiraz edebiliyorlar. </a:t>
            </a:r>
          </a:p>
          <a:p>
            <a:r>
              <a:rPr lang="tr-TR" sz="2400" dirty="0">
                <a:latin typeface="Constantia" pitchFamily="18" charset="0"/>
              </a:rPr>
              <a:t>İtiraz önce idareye yapılıyor eğer ikna olmazlarsa Kamu İhale Kurumuna itiraz yapabiliyorlar.</a:t>
            </a:r>
          </a:p>
          <a:p>
            <a:r>
              <a:rPr lang="tr-TR" sz="2400" b="1" dirty="0">
                <a:solidFill>
                  <a:schemeClr val="accent2">
                    <a:lumMod val="75000"/>
                  </a:schemeClr>
                </a:solidFill>
                <a:latin typeface="Constantia" pitchFamily="18" charset="0"/>
              </a:rPr>
              <a:t>Pazarlıklarda itiraz süresi 5 gün</a:t>
            </a:r>
          </a:p>
          <a:p>
            <a:r>
              <a:rPr lang="tr-TR" sz="2400" b="1" dirty="0">
                <a:solidFill>
                  <a:schemeClr val="accent2">
                    <a:lumMod val="75000"/>
                  </a:schemeClr>
                </a:solidFill>
                <a:latin typeface="Constantia" pitchFamily="18" charset="0"/>
              </a:rPr>
              <a:t>Doğrudan teminde itiraz edemiyorlar.</a:t>
            </a:r>
          </a:p>
        </p:txBody>
      </p:sp>
      <p:pic>
        <p:nvPicPr>
          <p:cNvPr id="4" name="Resim 3" descr="metin, logo, ekran görüntüsü, marka içeren bir resim&#10;&#10;Yapay zeka tarafından oluşturulmuş içerik yanlış olabilir.">
            <a:extLst>
              <a:ext uri="{FF2B5EF4-FFF2-40B4-BE49-F238E27FC236}">
                <a16:creationId xmlns:a16="http://schemas.microsoft.com/office/drawing/2014/main" id="{667029F1-7C69-CED7-F0A8-024A956E4731}"/>
              </a:ext>
            </a:extLst>
          </p:cNvPr>
          <p:cNvPicPr>
            <a:picLocks noChangeAspect="1"/>
          </p:cNvPicPr>
          <p:nvPr/>
        </p:nvPicPr>
        <p:blipFill>
          <a:blip r:embed="rId3"/>
          <a:stretch>
            <a:fillRect/>
          </a:stretch>
        </p:blipFill>
        <p:spPr>
          <a:xfrm>
            <a:off x="4189016" y="4305231"/>
            <a:ext cx="2853384" cy="1640536"/>
          </a:xfrm>
          <a:prstGeom prst="rect">
            <a:avLst/>
          </a:prstGeom>
        </p:spPr>
      </p:pic>
      <p:sp>
        <p:nvSpPr>
          <p:cNvPr id="6" name="Ok: Sağ 5">
            <a:extLst>
              <a:ext uri="{FF2B5EF4-FFF2-40B4-BE49-F238E27FC236}">
                <a16:creationId xmlns:a16="http://schemas.microsoft.com/office/drawing/2014/main" id="{0F76ED4D-DC72-AE9B-836E-5E10FD781123}"/>
              </a:ext>
            </a:extLst>
          </p:cNvPr>
          <p:cNvSpPr/>
          <p:nvPr/>
        </p:nvSpPr>
        <p:spPr>
          <a:xfrm>
            <a:off x="452582" y="71900"/>
            <a:ext cx="6345381" cy="1391136"/>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Karara İtiraz</a:t>
            </a:r>
            <a:endParaRPr lang="tr-TR" sz="3600" dirty="0">
              <a:solidFill>
                <a:schemeClr val="accent6">
                  <a:lumMod val="75000"/>
                </a:schemeClr>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k: Sağ 5">
            <a:extLst>
              <a:ext uri="{FF2B5EF4-FFF2-40B4-BE49-F238E27FC236}">
                <a16:creationId xmlns:a16="http://schemas.microsoft.com/office/drawing/2014/main" id="{DADF184D-86FB-F148-88CE-31937F91D22B}"/>
              </a:ext>
            </a:extLst>
          </p:cNvPr>
          <p:cNvSpPr/>
          <p:nvPr/>
        </p:nvSpPr>
        <p:spPr>
          <a:xfrm>
            <a:off x="317211" y="93896"/>
            <a:ext cx="6720898" cy="1280890"/>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Satın Alma</a:t>
            </a:r>
            <a:endParaRPr lang="tr-TR" sz="3600" dirty="0"/>
          </a:p>
        </p:txBody>
      </p:sp>
      <p:sp>
        <p:nvSpPr>
          <p:cNvPr id="3" name="2 İçerik Yer Tutucusu"/>
          <p:cNvSpPr>
            <a:spLocks noGrp="1"/>
          </p:cNvSpPr>
          <p:nvPr>
            <p:ph idx="1"/>
          </p:nvPr>
        </p:nvSpPr>
        <p:spPr>
          <a:xfrm>
            <a:off x="674255" y="1374785"/>
            <a:ext cx="9956800" cy="4572000"/>
          </a:xfrm>
        </p:spPr>
        <p:txBody>
          <a:bodyPr/>
          <a:lstStyle/>
          <a:p>
            <a:pPr algn="just"/>
            <a:r>
              <a:rPr lang="tr-TR" sz="2400" dirty="0">
                <a:latin typeface="Constantia" panose="02030602050306030303" pitchFamily="18" charset="0"/>
              </a:rPr>
              <a:t>Doğru ürünün, </a:t>
            </a:r>
            <a:r>
              <a:rPr lang="tr-TR" sz="2400" dirty="0">
                <a:latin typeface="Constantia" panose="02030602050306030303" pitchFamily="18" charset="0"/>
                <a:cs typeface="Times New Roman" pitchFamily="18" charset="0"/>
              </a:rPr>
              <a:t>en uygun fiyata temin edilmesidir.</a:t>
            </a:r>
            <a:endParaRPr lang="tr-TR" sz="2400" dirty="0">
              <a:latin typeface="Constantia" panose="02030602050306030303" pitchFamily="18" charset="0"/>
            </a:endParaRPr>
          </a:p>
          <a:p>
            <a:pPr algn="just"/>
            <a:r>
              <a:rPr lang="tr-TR" sz="2400" dirty="0">
                <a:latin typeface="Constantia" panose="02030602050306030303" pitchFamily="18" charset="0"/>
              </a:rPr>
              <a:t>Kamu kaynağı kullanan hastaneler, ihtiyaç duydukları tıbbi malzeme, cihaz ve ilaç harcamalarında </a:t>
            </a:r>
            <a:r>
              <a:rPr lang="tr-TR" sz="2400" b="1" dirty="0">
                <a:latin typeface="Constantia" panose="02030602050306030303" pitchFamily="18" charset="0"/>
              </a:rPr>
              <a:t>4734 Sayılı Kamu İhale Kanunu’na </a:t>
            </a:r>
            <a:r>
              <a:rPr lang="tr-TR" sz="2400" dirty="0">
                <a:latin typeface="Constantia" panose="02030602050306030303" pitchFamily="18" charset="0"/>
              </a:rPr>
              <a:t>tabidir.</a:t>
            </a:r>
          </a:p>
          <a:p>
            <a:pPr algn="just"/>
            <a:r>
              <a:rPr lang="tr-TR" sz="2400" dirty="0">
                <a:latin typeface="Constantia" panose="02030602050306030303" pitchFamily="18" charset="0"/>
                <a:cs typeface="Times New Roman" pitchFamily="18" charset="0"/>
              </a:rPr>
              <a:t>Özel Hastaneler </a:t>
            </a:r>
            <a:r>
              <a:rPr lang="tr-TR" sz="2400" dirty="0">
                <a:latin typeface="Constantia" panose="02030602050306030303" pitchFamily="18" charset="0"/>
              </a:rPr>
              <a:t>4734 sayılı Kamu İhale Kanunu’na tabi değildir, Sağlık Bakanlığı Mevzuatları, TİTCK / ÜTS, Vergi – ticaret hukuku, satın alma süreçlerini dolaylı olarak şekillendirir.</a:t>
            </a:r>
          </a:p>
          <a:p>
            <a:pPr algn="just"/>
            <a:r>
              <a:rPr lang="tr-TR" sz="2400" dirty="0">
                <a:latin typeface="Constantia" panose="02030602050306030303" pitchFamily="18" charset="0"/>
              </a:rPr>
              <a:t>Vakıf Hastaneleri- Vakıf Yüksek Öğretim Kurumları Satın alma Yönetmeliğine tabidir.</a:t>
            </a:r>
          </a:p>
          <a:p>
            <a:pPr algn="just"/>
            <a:endParaRPr lang="tr-TR" sz="2400" dirty="0">
              <a:latin typeface="Constantia" panose="02030602050306030303" pitchFamily="18" charset="0"/>
            </a:endParaRPr>
          </a:p>
          <a:p>
            <a:pPr algn="just"/>
            <a:endParaRPr lang="tr-TR" sz="2600" dirty="0">
              <a:latin typeface="Constantia" panose="02030602050306030303" pitchFamily="18" charset="0"/>
              <a:cs typeface="Times New Roman" pitchFamily="18" charset="0"/>
            </a:endParaRPr>
          </a:p>
          <a:p>
            <a:pPr marL="65087" indent="0" algn="just">
              <a:buNone/>
            </a:pPr>
            <a:endParaRPr lang="tr-TR" sz="3200" dirty="0">
              <a:latin typeface="Constantia" panose="02030602050306030303" pitchFamily="18" charset="0"/>
              <a:cs typeface="Times New Roman" pitchFamily="18" charset="0"/>
            </a:endParaRPr>
          </a:p>
          <a:p>
            <a:pPr marL="65087" indent="0">
              <a:buNone/>
            </a:pPr>
            <a:endParaRPr lang="tr-TR" b="1" dirty="0">
              <a:latin typeface="Constantia" pitchFamily="18" charset="0"/>
            </a:endParaRPr>
          </a:p>
        </p:txBody>
      </p:sp>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3</a:t>
            </a:fld>
            <a:endParaRPr lang="tr-TR"/>
          </a:p>
        </p:txBody>
      </p:sp>
      <p:sp>
        <p:nvSpPr>
          <p:cNvPr id="1028" name="AutoShape 4"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4" name="AutoShape 10" descr="pl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6" name="AutoShape 12"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8" name="AutoShape 14"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40" name="AutoShape 16"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42" name="AutoShape 18" descr="C:\Users\hemsire\Desktop\18gfv0w1wh4r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Resim 4">
            <a:extLst>
              <a:ext uri="{FF2B5EF4-FFF2-40B4-BE49-F238E27FC236}">
                <a16:creationId xmlns:a16="http://schemas.microsoft.com/office/drawing/2014/main" id="{18520093-4068-C920-8C05-77CB8F373C73}"/>
              </a:ext>
            </a:extLst>
          </p:cNvPr>
          <p:cNvPicPr>
            <a:picLocks noChangeAspect="1"/>
          </p:cNvPicPr>
          <p:nvPr/>
        </p:nvPicPr>
        <p:blipFill>
          <a:blip r:embed="rId3"/>
          <a:stretch>
            <a:fillRect/>
          </a:stretch>
        </p:blipFill>
        <p:spPr>
          <a:xfrm>
            <a:off x="2909454" y="4985975"/>
            <a:ext cx="5164197" cy="1539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110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26A28633-0B01-4694-80C8-F21D5EF5ABFD}" type="slidenum">
              <a:rPr lang="tr-TR" smtClean="0"/>
              <a:pPr>
                <a:defRPr/>
              </a:pPr>
              <a:t>30</a:t>
            </a:fld>
            <a:endParaRPr lang="tr-TR"/>
          </a:p>
        </p:txBody>
      </p:sp>
      <p:pic>
        <p:nvPicPr>
          <p:cNvPr id="5122" name="Picture 2"/>
          <p:cNvPicPr>
            <a:picLocks noChangeAspect="1" noChangeArrowheads="1"/>
          </p:cNvPicPr>
          <p:nvPr/>
        </p:nvPicPr>
        <p:blipFill>
          <a:blip r:embed="rId2" cstate="print"/>
          <a:srcRect/>
          <a:stretch>
            <a:fillRect/>
          </a:stretch>
        </p:blipFill>
        <p:spPr bwMode="auto">
          <a:xfrm>
            <a:off x="2030636" y="1773382"/>
            <a:ext cx="7988300" cy="1200727"/>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3" cstate="print"/>
          <a:srcRect/>
          <a:stretch>
            <a:fillRect/>
          </a:stretch>
        </p:blipFill>
        <p:spPr bwMode="auto">
          <a:xfrm>
            <a:off x="921695" y="3497801"/>
            <a:ext cx="10668000" cy="1979364"/>
          </a:xfrm>
          <a:prstGeom prst="rect">
            <a:avLst/>
          </a:prstGeom>
          <a:ln>
            <a:solidFill>
              <a:schemeClr val="tx1"/>
            </a:solidFill>
          </a:ln>
          <a:effectLst>
            <a:outerShdw blurRad="292100" dist="139700" dir="2700000" algn="tl" rotWithShape="0">
              <a:srgbClr val="333333">
                <a:alpha val="65000"/>
              </a:srgbClr>
            </a:outerShdw>
          </a:effectLst>
        </p:spPr>
      </p:pic>
      <p:sp>
        <p:nvSpPr>
          <p:cNvPr id="5" name="Unvan 1">
            <a:extLst>
              <a:ext uri="{FF2B5EF4-FFF2-40B4-BE49-F238E27FC236}">
                <a16:creationId xmlns:a16="http://schemas.microsoft.com/office/drawing/2014/main" id="{F97662BC-5F42-DF60-12B2-B83D83C1F762}"/>
              </a:ext>
            </a:extLst>
          </p:cNvPr>
          <p:cNvSpPr txBox="1">
            <a:spLocks/>
          </p:cNvSpPr>
          <p:nvPr/>
        </p:nvSpPr>
        <p:spPr>
          <a:xfrm>
            <a:off x="1391047" y="492492"/>
            <a:ext cx="8911687" cy="1280890"/>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a:solidFill>
                  <a:schemeClr val="accent1"/>
                </a:solidFill>
                <a:latin typeface="Constantia" pitchFamily="18" charset="0"/>
              </a:rPr>
              <a:t>İTİRAZLAR </a:t>
            </a:r>
            <a:endParaRPr lang="tr-TR" dirty="0"/>
          </a:p>
        </p:txBody>
      </p:sp>
      <p:sp>
        <p:nvSpPr>
          <p:cNvPr id="6" name="Ok: Sağ 5">
            <a:extLst>
              <a:ext uri="{FF2B5EF4-FFF2-40B4-BE49-F238E27FC236}">
                <a16:creationId xmlns:a16="http://schemas.microsoft.com/office/drawing/2014/main" id="{D8D2DA82-DACF-70A4-B22B-B2D23ED3CEAF}"/>
              </a:ext>
            </a:extLst>
          </p:cNvPr>
          <p:cNvSpPr/>
          <p:nvPr/>
        </p:nvSpPr>
        <p:spPr>
          <a:xfrm>
            <a:off x="452582" y="71900"/>
            <a:ext cx="6345381" cy="1391136"/>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Karara İtiraz</a:t>
            </a:r>
            <a:endParaRPr lang="tr-TR" sz="3600" dirty="0">
              <a:solidFill>
                <a:schemeClr val="accent6">
                  <a:lumMod val="75000"/>
                </a:schemeClr>
              </a:solidFill>
            </a:endParaRPr>
          </a:p>
        </p:txBody>
      </p:sp>
    </p:spTree>
    <p:extLst>
      <p:ext uri="{BB962C8B-B14F-4D97-AF65-F5344CB8AC3E}">
        <p14:creationId xmlns:p14="http://schemas.microsoft.com/office/powerpoint/2010/main" val="2157026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934713" y="1586931"/>
            <a:ext cx="10579100" cy="3829878"/>
          </a:xfrm>
          <a:prstGeom prst="rect">
            <a:avLst/>
          </a:prstGeom>
          <a:ln>
            <a:noFill/>
          </a:ln>
          <a:effectLst>
            <a:outerShdw blurRad="292100" dist="139700" dir="2700000" algn="tl" rotWithShape="0">
              <a:srgbClr val="333333">
                <a:alpha val="65000"/>
              </a:srgbClr>
            </a:outerShdw>
          </a:effectLst>
        </p:spPr>
      </p:pic>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31</a:t>
            </a:fld>
            <a:endParaRPr lang="tr-TR"/>
          </a:p>
        </p:txBody>
      </p:sp>
      <p:cxnSp>
        <p:nvCxnSpPr>
          <p:cNvPr id="6" name="5 Düz Bağlayıcı"/>
          <p:cNvCxnSpPr/>
          <p:nvPr/>
        </p:nvCxnSpPr>
        <p:spPr>
          <a:xfrm flipV="1">
            <a:off x="2295938" y="1709825"/>
            <a:ext cx="6410739" cy="1790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a:cxnSpLocks/>
          </p:cNvCxnSpPr>
          <p:nvPr/>
        </p:nvCxnSpPr>
        <p:spPr>
          <a:xfrm>
            <a:off x="2549236" y="1904999"/>
            <a:ext cx="6286751" cy="0"/>
          </a:xfrm>
          <a:prstGeom prst="line">
            <a:avLst/>
          </a:prstGeom>
          <a:ln w="76200">
            <a:solidFill>
              <a:srgbClr val="F7F7E5"/>
            </a:solidFill>
          </a:ln>
        </p:spPr>
        <p:style>
          <a:lnRef idx="1">
            <a:schemeClr val="accent1"/>
          </a:lnRef>
          <a:fillRef idx="0">
            <a:schemeClr val="accent1"/>
          </a:fillRef>
          <a:effectRef idx="0">
            <a:schemeClr val="accent1"/>
          </a:effectRef>
          <a:fontRef idx="minor">
            <a:schemeClr val="tx1"/>
          </a:fontRef>
        </p:style>
      </p:cxn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548" y="5658097"/>
            <a:ext cx="1741715" cy="914400"/>
          </a:xfrm>
          <a:prstGeom prst="rect">
            <a:avLst/>
          </a:prstGeom>
        </p:spPr>
      </p:pic>
      <p:sp>
        <p:nvSpPr>
          <p:cNvPr id="3" name="Dikdörtgen 2">
            <a:extLst>
              <a:ext uri="{FF2B5EF4-FFF2-40B4-BE49-F238E27FC236}">
                <a16:creationId xmlns:a16="http://schemas.microsoft.com/office/drawing/2014/main" id="{1BDFB5AC-6938-7F8A-E075-499BB0BFF92D}"/>
              </a:ext>
            </a:extLst>
          </p:cNvPr>
          <p:cNvSpPr/>
          <p:nvPr/>
        </p:nvSpPr>
        <p:spPr>
          <a:xfrm>
            <a:off x="7756250" y="5045442"/>
            <a:ext cx="989351" cy="371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C2330813-DDA4-314F-E82C-696F4EC6CFAE}"/>
              </a:ext>
            </a:extLst>
          </p:cNvPr>
          <p:cNvSpPr txBox="1">
            <a:spLocks/>
          </p:cNvSpPr>
          <p:nvPr/>
        </p:nvSpPr>
        <p:spPr>
          <a:xfrm>
            <a:off x="7680926" y="4953001"/>
            <a:ext cx="1064675" cy="6168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latin typeface="Arial" panose="020B0604020202020204" pitchFamily="34" charset="0"/>
                <a:cs typeface="Arial" panose="020B0604020202020204" pitchFamily="34" charset="0"/>
              </a:rPr>
              <a:t>müştür.</a:t>
            </a:r>
          </a:p>
        </p:txBody>
      </p:sp>
      <p:sp>
        <p:nvSpPr>
          <p:cNvPr id="15" name="Başlık 1">
            <a:extLst>
              <a:ext uri="{FF2B5EF4-FFF2-40B4-BE49-F238E27FC236}">
                <a16:creationId xmlns:a16="http://schemas.microsoft.com/office/drawing/2014/main" id="{AE359449-4BA9-3001-FE54-3F111F5BCD9B}"/>
              </a:ext>
            </a:extLst>
          </p:cNvPr>
          <p:cNvSpPr txBox="1">
            <a:spLocks/>
          </p:cNvSpPr>
          <p:nvPr/>
        </p:nvSpPr>
        <p:spPr>
          <a:xfrm>
            <a:off x="6899040" y="6324423"/>
            <a:ext cx="517237" cy="378137"/>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000" b="1" dirty="0">
              <a:latin typeface="Arial" panose="020B0604020202020204" pitchFamily="34" charset="0"/>
              <a:cs typeface="Arial" panose="020B0604020202020204" pitchFamily="34" charset="0"/>
            </a:endParaRPr>
          </a:p>
        </p:txBody>
      </p:sp>
      <p:sp>
        <p:nvSpPr>
          <p:cNvPr id="16" name="Dikdörtgen 15">
            <a:extLst>
              <a:ext uri="{FF2B5EF4-FFF2-40B4-BE49-F238E27FC236}">
                <a16:creationId xmlns:a16="http://schemas.microsoft.com/office/drawing/2014/main" id="{12D47168-B80A-4693-BBCB-55F9A1DD31F7}"/>
              </a:ext>
            </a:extLst>
          </p:cNvPr>
          <p:cNvSpPr/>
          <p:nvPr/>
        </p:nvSpPr>
        <p:spPr>
          <a:xfrm>
            <a:off x="9622580" y="6486933"/>
            <a:ext cx="295565" cy="3066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Başlık 1">
            <a:extLst>
              <a:ext uri="{FF2B5EF4-FFF2-40B4-BE49-F238E27FC236}">
                <a16:creationId xmlns:a16="http://schemas.microsoft.com/office/drawing/2014/main" id="{6F7CAC9A-4EB5-C17E-8A26-C6CC341015CB}"/>
              </a:ext>
            </a:extLst>
          </p:cNvPr>
          <p:cNvSpPr txBox="1">
            <a:spLocks/>
          </p:cNvSpPr>
          <p:nvPr/>
        </p:nvSpPr>
        <p:spPr>
          <a:xfrm>
            <a:off x="4885659" y="2114656"/>
            <a:ext cx="281709" cy="325405"/>
          </a:xfrm>
          <a:prstGeom prst="rect">
            <a:avLst/>
          </a:prstGeom>
          <a:solidFill>
            <a:schemeClr val="bg1"/>
          </a:solidFill>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000" b="1" dirty="0">
              <a:latin typeface="Arial" panose="020B0604020202020204" pitchFamily="34" charset="0"/>
              <a:cs typeface="Arial" panose="020B0604020202020204" pitchFamily="34" charset="0"/>
            </a:endParaRPr>
          </a:p>
        </p:txBody>
      </p:sp>
      <p:sp>
        <p:nvSpPr>
          <p:cNvPr id="19" name="Ok: Sağ 18">
            <a:extLst>
              <a:ext uri="{FF2B5EF4-FFF2-40B4-BE49-F238E27FC236}">
                <a16:creationId xmlns:a16="http://schemas.microsoft.com/office/drawing/2014/main" id="{CABDDAED-A739-429E-3032-4FEC1BFB95A5}"/>
              </a:ext>
            </a:extLst>
          </p:cNvPr>
          <p:cNvSpPr/>
          <p:nvPr/>
        </p:nvSpPr>
        <p:spPr>
          <a:xfrm>
            <a:off x="452582" y="71900"/>
            <a:ext cx="6345381" cy="1391136"/>
          </a:xfrm>
          <a:prstGeom prst="rightArrow">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6">
                    <a:lumMod val="75000"/>
                  </a:schemeClr>
                </a:solidFill>
                <a:effectLst/>
                <a:latin typeface="Constantia" pitchFamily="18" charset="0"/>
              </a:rPr>
              <a:t>Karara İtiraz</a:t>
            </a:r>
            <a:endParaRPr lang="tr-TR" sz="3600" dirty="0">
              <a:solidFill>
                <a:schemeClr val="accent6">
                  <a:lumMod val="75000"/>
                </a:schemeClr>
              </a:solidFill>
            </a:endParaRPr>
          </a:p>
        </p:txBody>
      </p:sp>
      <p:sp>
        <p:nvSpPr>
          <p:cNvPr id="2" name="1 Başlık">
            <a:extLst>
              <a:ext uri="{FF2B5EF4-FFF2-40B4-BE49-F238E27FC236}">
                <a16:creationId xmlns:a16="http://schemas.microsoft.com/office/drawing/2014/main" id="{DC1C6EEB-B966-F15A-F275-155292604B05}"/>
              </a:ext>
            </a:extLst>
          </p:cNvPr>
          <p:cNvSpPr>
            <a:spLocks noGrp="1"/>
          </p:cNvSpPr>
          <p:nvPr>
            <p:ph type="title"/>
          </p:nvPr>
        </p:nvSpPr>
        <p:spPr>
          <a:xfrm>
            <a:off x="877195" y="914509"/>
            <a:ext cx="2549236" cy="1002334"/>
          </a:xfrm>
        </p:spPr>
        <p:txBody>
          <a:bodyPr>
            <a:normAutofit/>
          </a:bodyPr>
          <a:lstStyle/>
          <a:p>
            <a:r>
              <a:rPr lang="tr-TR" sz="2800" b="1" dirty="0">
                <a:solidFill>
                  <a:schemeClr val="accent6">
                    <a:lumMod val="75000"/>
                  </a:schemeClr>
                </a:solidFill>
                <a:latin typeface="Constantia" pitchFamily="18" charset="0"/>
              </a:rPr>
              <a:t>Örnek</a:t>
            </a:r>
            <a:r>
              <a:rPr lang="tr-TR" sz="2000" b="1" dirty="0">
                <a:solidFill>
                  <a:schemeClr val="accent6">
                    <a:lumMod val="75000"/>
                  </a:schemeClr>
                </a:solidFill>
                <a:latin typeface="Constantia" pitchFamily="18" charset="0"/>
              </a:rPr>
              <a:t> </a:t>
            </a:r>
            <a:endParaRPr lang="tr-TR" sz="2000" dirty="0">
              <a:solidFill>
                <a:schemeClr val="accent6">
                  <a:lumMod val="75000"/>
                </a:schemeClr>
              </a:solidFill>
            </a:endParaRPr>
          </a:p>
        </p:txBody>
      </p:sp>
      <p:sp>
        <p:nvSpPr>
          <p:cNvPr id="7" name="Başlık 1">
            <a:extLst>
              <a:ext uri="{FF2B5EF4-FFF2-40B4-BE49-F238E27FC236}">
                <a16:creationId xmlns:a16="http://schemas.microsoft.com/office/drawing/2014/main" id="{F75B3943-A47E-DD77-FEF0-3BAFC26CD0E2}"/>
              </a:ext>
            </a:extLst>
          </p:cNvPr>
          <p:cNvSpPr txBox="1">
            <a:spLocks/>
          </p:cNvSpPr>
          <p:nvPr/>
        </p:nvSpPr>
        <p:spPr>
          <a:xfrm>
            <a:off x="9340871" y="3501870"/>
            <a:ext cx="281709" cy="325405"/>
          </a:xfrm>
          <a:prstGeom prst="rect">
            <a:avLst/>
          </a:prstGeom>
          <a:solidFill>
            <a:schemeClr val="bg1"/>
          </a:solidFill>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000" b="1" dirty="0">
              <a:latin typeface="Arial" panose="020B0604020202020204" pitchFamily="34" charset="0"/>
              <a:cs typeface="Arial" panose="020B0604020202020204" pitchFamily="34" charset="0"/>
            </a:endParaRPr>
          </a:p>
        </p:txBody>
      </p:sp>
      <p:sp>
        <p:nvSpPr>
          <p:cNvPr id="8" name="Başlık 1">
            <a:extLst>
              <a:ext uri="{FF2B5EF4-FFF2-40B4-BE49-F238E27FC236}">
                <a16:creationId xmlns:a16="http://schemas.microsoft.com/office/drawing/2014/main" id="{EA56A6FA-9FC3-44FC-D4D2-44D8248D74BC}"/>
              </a:ext>
            </a:extLst>
          </p:cNvPr>
          <p:cNvSpPr txBox="1">
            <a:spLocks/>
          </p:cNvSpPr>
          <p:nvPr/>
        </p:nvSpPr>
        <p:spPr>
          <a:xfrm>
            <a:off x="4844626" y="2069170"/>
            <a:ext cx="517237" cy="527635"/>
          </a:xfrm>
          <a:prstGeom prst="rect">
            <a:avLst/>
          </a:prstGeom>
          <a:no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latin typeface="Arial" panose="020B0604020202020204" pitchFamily="34" charset="0"/>
                <a:cs typeface="Arial" panose="020B0604020202020204" pitchFamily="34" charset="0"/>
              </a:rPr>
              <a:t>4</a:t>
            </a:r>
          </a:p>
        </p:txBody>
      </p:sp>
      <p:sp>
        <p:nvSpPr>
          <p:cNvPr id="9" name="Başlık 1">
            <a:extLst>
              <a:ext uri="{FF2B5EF4-FFF2-40B4-BE49-F238E27FC236}">
                <a16:creationId xmlns:a16="http://schemas.microsoft.com/office/drawing/2014/main" id="{08BD6AE0-1972-3F9E-495C-169096F124C9}"/>
              </a:ext>
            </a:extLst>
          </p:cNvPr>
          <p:cNvSpPr txBox="1">
            <a:spLocks/>
          </p:cNvSpPr>
          <p:nvPr/>
        </p:nvSpPr>
        <p:spPr>
          <a:xfrm>
            <a:off x="9253125" y="3477477"/>
            <a:ext cx="517237" cy="527635"/>
          </a:xfrm>
          <a:prstGeom prst="rect">
            <a:avLst/>
          </a:prstGeom>
          <a:no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latin typeface="Arial" panose="020B0604020202020204" pitchFamily="34" charset="0"/>
                <a:cs typeface="Arial" panose="020B0604020202020204" pitchFamily="34" charset="0"/>
              </a:rPr>
              <a:t>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223936964"/>
              </p:ext>
            </p:extLst>
          </p:nvPr>
        </p:nvGraphicFramePr>
        <p:xfrm>
          <a:off x="1891837" y="1736437"/>
          <a:ext cx="8499071" cy="3833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k: Sağ 4">
            <a:extLst>
              <a:ext uri="{FF2B5EF4-FFF2-40B4-BE49-F238E27FC236}">
                <a16:creationId xmlns:a16="http://schemas.microsoft.com/office/drawing/2014/main" id="{AD9E70A8-BD3E-1506-060C-909024D8B80D}"/>
              </a:ext>
            </a:extLst>
          </p:cNvPr>
          <p:cNvSpPr/>
          <p:nvPr/>
        </p:nvSpPr>
        <p:spPr>
          <a:xfrm>
            <a:off x="323273" y="20781"/>
            <a:ext cx="10683240" cy="1577109"/>
          </a:xfrm>
          <a:prstGeom prst="rightArrow">
            <a:avLst/>
          </a:prstGeom>
          <a:solidFill>
            <a:schemeClr val="accent6">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effectLst/>
                <a:latin typeface="Constantia" pitchFamily="18" charset="0"/>
              </a:rPr>
              <a:t>Satın Alma Sonrasında Karşılaşılan Sorunlar</a:t>
            </a:r>
            <a:endParaRPr lang="tr-TR" sz="36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41595" y="2111830"/>
            <a:ext cx="10043765" cy="1317170"/>
          </a:xfrm>
        </p:spPr>
        <p:txBody>
          <a:bodyPr>
            <a:noAutofit/>
          </a:bodyPr>
          <a:lstStyle/>
          <a:p>
            <a:pPr algn="just"/>
            <a:r>
              <a:rPr lang="tr-TR" dirty="0">
                <a:latin typeface="Constantia" pitchFamily="18" charset="0"/>
              </a:rPr>
              <a:t>İdare, teslim edilen malda/işte hileli malzeme kullanılması veya malın teknik gereklerine uygun olarak imal edilmemiş olması veya malda/işte gizli ayıpların olması halinde, </a:t>
            </a:r>
            <a:r>
              <a:rPr lang="tr-TR" b="1" dirty="0">
                <a:latin typeface="Constantia" pitchFamily="18" charset="0"/>
              </a:rPr>
              <a:t>malın teknik şartnameye uygun başka bir mal ile değiştirilmesi veya işin teknik şartnameye uygun hale getirilmesini </a:t>
            </a:r>
            <a:r>
              <a:rPr lang="tr-TR" dirty="0">
                <a:latin typeface="Constantia" pitchFamily="18" charset="0"/>
              </a:rPr>
              <a:t>Yükleniciden talep eder.</a:t>
            </a:r>
          </a:p>
        </p:txBody>
      </p:sp>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33</a:t>
            </a:fld>
            <a:endParaRPr lang="tr-TR"/>
          </a:p>
        </p:txBody>
      </p:sp>
      <p:sp>
        <p:nvSpPr>
          <p:cNvPr id="7" name="Metin kutusu 6">
            <a:extLst>
              <a:ext uri="{FF2B5EF4-FFF2-40B4-BE49-F238E27FC236}">
                <a16:creationId xmlns:a16="http://schemas.microsoft.com/office/drawing/2014/main" id="{9426E3C2-185B-D997-5E94-4B1216268CA9}"/>
              </a:ext>
            </a:extLst>
          </p:cNvPr>
          <p:cNvSpPr txBox="1"/>
          <p:nvPr/>
        </p:nvSpPr>
        <p:spPr>
          <a:xfrm>
            <a:off x="941596" y="1614971"/>
            <a:ext cx="3341145" cy="523220"/>
          </a:xfrm>
          <a:prstGeom prst="rect">
            <a:avLst/>
          </a:prstGeom>
          <a:noFill/>
        </p:spPr>
        <p:txBody>
          <a:bodyPr wrap="square">
            <a:spAutoFit/>
          </a:bodyPr>
          <a:lstStyle/>
          <a:p>
            <a:r>
              <a:rPr lang="tr-TR" sz="2800" b="1" dirty="0">
                <a:latin typeface="Constantia" pitchFamily="18" charset="0"/>
              </a:rPr>
              <a:t>İdari </a:t>
            </a:r>
            <a:r>
              <a:rPr lang="tr-TR" sz="2800" b="1" dirty="0">
                <a:effectLst/>
                <a:latin typeface="Constantia" pitchFamily="18" charset="0"/>
              </a:rPr>
              <a:t>Şartname</a:t>
            </a:r>
            <a:endParaRPr lang="tr-TR" sz="2800" dirty="0"/>
          </a:p>
        </p:txBody>
      </p:sp>
      <p:sp>
        <p:nvSpPr>
          <p:cNvPr id="6" name="Ok: Sağ 5">
            <a:extLst>
              <a:ext uri="{FF2B5EF4-FFF2-40B4-BE49-F238E27FC236}">
                <a16:creationId xmlns:a16="http://schemas.microsoft.com/office/drawing/2014/main" id="{3FA8D5DA-04AA-C2D0-C1E0-0E2BE3D35579}"/>
              </a:ext>
            </a:extLst>
          </p:cNvPr>
          <p:cNvSpPr/>
          <p:nvPr/>
        </p:nvSpPr>
        <p:spPr>
          <a:xfrm>
            <a:off x="323273" y="20781"/>
            <a:ext cx="10683240" cy="1734128"/>
          </a:xfrm>
          <a:prstGeom prst="rightArrow">
            <a:avLst/>
          </a:prstGeom>
          <a:solidFill>
            <a:schemeClr val="accent6">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effectLst/>
                <a:latin typeface="Constantia" pitchFamily="18" charset="0"/>
              </a:rPr>
              <a:t>Satın Alma Sonrasında Karşılaşılan Sorunlar</a:t>
            </a:r>
            <a:endParaRPr lang="tr-TR" sz="3600" dirty="0">
              <a:solidFill>
                <a:schemeClr val="tx1"/>
              </a:solidFill>
            </a:endParaRPr>
          </a:p>
        </p:txBody>
      </p:sp>
      <p:sp>
        <p:nvSpPr>
          <p:cNvPr id="2" name="İçerik Yer Tutucusu 2">
            <a:extLst>
              <a:ext uri="{FF2B5EF4-FFF2-40B4-BE49-F238E27FC236}">
                <a16:creationId xmlns:a16="http://schemas.microsoft.com/office/drawing/2014/main" id="{C237BE78-ECF5-74CA-0F89-02EF2F3AB36E}"/>
              </a:ext>
            </a:extLst>
          </p:cNvPr>
          <p:cNvSpPr txBox="1">
            <a:spLocks/>
          </p:cNvSpPr>
          <p:nvPr/>
        </p:nvSpPr>
        <p:spPr>
          <a:xfrm>
            <a:off x="783505" y="5243029"/>
            <a:ext cx="10201856" cy="1734128"/>
          </a:xfrm>
          <a:prstGeom prst="rect">
            <a:avLst/>
          </a:prstGeom>
          <a:ln w="38100">
            <a:noFill/>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endParaRPr lang="tr-TR" sz="2400" dirty="0">
              <a:latin typeface="Constantia" panose="02030602050306030303" pitchFamily="18" charset="0"/>
            </a:endParaRPr>
          </a:p>
        </p:txBody>
      </p:sp>
      <p:sp>
        <p:nvSpPr>
          <p:cNvPr id="9" name="Metin kutusu 8">
            <a:extLst>
              <a:ext uri="{FF2B5EF4-FFF2-40B4-BE49-F238E27FC236}">
                <a16:creationId xmlns:a16="http://schemas.microsoft.com/office/drawing/2014/main" id="{C417DBFA-36D2-9B2D-6F3D-F16702DA1C73}"/>
              </a:ext>
            </a:extLst>
          </p:cNvPr>
          <p:cNvSpPr txBox="1"/>
          <p:nvPr/>
        </p:nvSpPr>
        <p:spPr>
          <a:xfrm>
            <a:off x="920845" y="3302272"/>
            <a:ext cx="10201856" cy="1446550"/>
          </a:xfrm>
          <a:prstGeom prst="rect">
            <a:avLst/>
          </a:prstGeom>
          <a:noFill/>
        </p:spPr>
        <p:txBody>
          <a:bodyPr wrap="square">
            <a:spAutoFit/>
          </a:bodyPr>
          <a:lstStyle/>
          <a:p>
            <a:r>
              <a:rPr lang="tr-TR" sz="2800" b="1" dirty="0">
                <a:latin typeface="Constantia" pitchFamily="18" charset="0"/>
              </a:rPr>
              <a:t>Teknik </a:t>
            </a:r>
            <a:r>
              <a:rPr lang="tr-TR" sz="2800" b="1" dirty="0">
                <a:effectLst/>
                <a:latin typeface="Constantia" pitchFamily="18" charset="0"/>
              </a:rPr>
              <a:t>Şartname</a:t>
            </a:r>
            <a:endParaRPr lang="tr-TR" sz="2800" dirty="0"/>
          </a:p>
          <a:p>
            <a:pPr marL="285750" indent="-285750">
              <a:buFont typeface="Wingdings" panose="05000000000000000000" pitchFamily="2" charset="2"/>
              <a:buChar char="§"/>
            </a:pPr>
            <a:r>
              <a:rPr lang="tr-TR" sz="2000" dirty="0">
                <a:latin typeface="Constantia" panose="02030602050306030303" pitchFamily="18" charset="0"/>
              </a:rPr>
              <a:t>İdarenin gerek duyduğu ürünlerden; her seri için yeterli sayıda numune alarak analiz yapılmalı, analiz ücreti satıcı firmaya ait olmalı, analiz sebebi ile eksilen stok, firma tarafından tamamlanmalıdır.</a:t>
            </a:r>
          </a:p>
        </p:txBody>
      </p:sp>
      <p:pic>
        <p:nvPicPr>
          <p:cNvPr id="12" name="Resim 11" descr="el, parmak, çivi, baş parmak içeren bir resim&#10;&#10;Yapay zeka tarafından oluşturulmuş içerik yanlış olabilir.">
            <a:extLst>
              <a:ext uri="{FF2B5EF4-FFF2-40B4-BE49-F238E27FC236}">
                <a16:creationId xmlns:a16="http://schemas.microsoft.com/office/drawing/2014/main" id="{2A1B82F4-97B6-3939-D25B-5D72776E82E9}"/>
              </a:ext>
            </a:extLst>
          </p:cNvPr>
          <p:cNvPicPr>
            <a:picLocks noChangeAspect="1"/>
          </p:cNvPicPr>
          <p:nvPr/>
        </p:nvPicPr>
        <p:blipFill>
          <a:blip r:embed="rId3"/>
          <a:stretch>
            <a:fillRect/>
          </a:stretch>
        </p:blipFill>
        <p:spPr>
          <a:xfrm>
            <a:off x="5664893" y="4721218"/>
            <a:ext cx="2389243" cy="1734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2CB6-85CD-73F5-9D16-D68B51C1888F}"/>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4C23AE7-1ECA-6962-C6FA-2F943696785B}"/>
              </a:ext>
            </a:extLst>
          </p:cNvPr>
          <p:cNvSpPr>
            <a:spLocks noGrp="1"/>
          </p:cNvSpPr>
          <p:nvPr>
            <p:ph type="sldNum" sz="quarter" idx="12"/>
          </p:nvPr>
        </p:nvSpPr>
        <p:spPr/>
        <p:txBody>
          <a:bodyPr/>
          <a:lstStyle/>
          <a:p>
            <a:pPr>
              <a:defRPr/>
            </a:pPr>
            <a:fld id="{5E4AF77D-6D29-4DB0-B423-17AED60B4C85}" type="slidenum">
              <a:rPr lang="tr-TR" smtClean="0"/>
              <a:pPr>
                <a:defRPr/>
              </a:pPr>
              <a:t>34</a:t>
            </a:fld>
            <a:endParaRPr lang="tr-TR"/>
          </a:p>
        </p:txBody>
      </p:sp>
      <p:pic>
        <p:nvPicPr>
          <p:cNvPr id="7" name="Resim 6">
            <a:extLst>
              <a:ext uri="{FF2B5EF4-FFF2-40B4-BE49-F238E27FC236}">
                <a16:creationId xmlns:a16="http://schemas.microsoft.com/office/drawing/2014/main" id="{25AA810E-F3E0-095E-B8A9-1C85F7FCD86C}"/>
              </a:ext>
            </a:extLst>
          </p:cNvPr>
          <p:cNvPicPr>
            <a:picLocks noChangeAspect="1"/>
          </p:cNvPicPr>
          <p:nvPr/>
        </p:nvPicPr>
        <p:blipFill>
          <a:blip r:embed="rId3"/>
          <a:stretch>
            <a:fillRect/>
          </a:stretch>
        </p:blipFill>
        <p:spPr>
          <a:xfrm>
            <a:off x="329182" y="4704192"/>
            <a:ext cx="1049020" cy="1317200"/>
          </a:xfrm>
          <a:prstGeom prst="rect">
            <a:avLst/>
          </a:prstGeom>
        </p:spPr>
      </p:pic>
      <p:sp>
        <p:nvSpPr>
          <p:cNvPr id="8" name="Ok: Sağ 7">
            <a:extLst>
              <a:ext uri="{FF2B5EF4-FFF2-40B4-BE49-F238E27FC236}">
                <a16:creationId xmlns:a16="http://schemas.microsoft.com/office/drawing/2014/main" id="{78CA4E7D-9F8C-8456-2E90-273093019BA6}"/>
              </a:ext>
            </a:extLst>
          </p:cNvPr>
          <p:cNvSpPr/>
          <p:nvPr/>
        </p:nvSpPr>
        <p:spPr>
          <a:xfrm>
            <a:off x="323273" y="20782"/>
            <a:ext cx="10683240" cy="905590"/>
          </a:xfrm>
          <a:prstGeom prst="rightArrow">
            <a:avLst/>
          </a:prstGeom>
          <a:solidFill>
            <a:schemeClr val="accent6">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b="1" dirty="0">
                <a:solidFill>
                  <a:schemeClr val="tx1"/>
                </a:solidFill>
                <a:latin typeface="Constantia" pitchFamily="18" charset="0"/>
              </a:rPr>
              <a:t>Ürünün Malzemeye Zarar Vermesi</a:t>
            </a:r>
          </a:p>
        </p:txBody>
      </p:sp>
      <p:pic>
        <p:nvPicPr>
          <p:cNvPr id="5" name="Resim 4" descr="metin, ekran görüntüsü, yazı tipi, makbuz içeren bir resim">
            <a:extLst>
              <a:ext uri="{FF2B5EF4-FFF2-40B4-BE49-F238E27FC236}">
                <a16:creationId xmlns:a16="http://schemas.microsoft.com/office/drawing/2014/main" id="{E03F61C3-3B94-9050-66CD-DD71A68A6080}"/>
              </a:ext>
            </a:extLst>
          </p:cNvPr>
          <p:cNvPicPr>
            <a:picLocks noChangeAspect="1"/>
          </p:cNvPicPr>
          <p:nvPr/>
        </p:nvPicPr>
        <p:blipFill>
          <a:blip r:embed="rId4"/>
          <a:stretch>
            <a:fillRect/>
          </a:stretch>
        </p:blipFill>
        <p:spPr>
          <a:xfrm>
            <a:off x="2562592" y="926372"/>
            <a:ext cx="7066816" cy="1345244"/>
          </a:xfrm>
          <a:prstGeom prst="rect">
            <a:avLst/>
          </a:prstGeom>
          <a:ln>
            <a:noFill/>
          </a:ln>
          <a:effectLst>
            <a:outerShdw blurRad="292100" dist="139700" dir="2700000" algn="tl" rotWithShape="0">
              <a:srgbClr val="333333">
                <a:alpha val="65000"/>
              </a:srgbClr>
            </a:outerShdw>
          </a:effectLst>
        </p:spPr>
      </p:pic>
      <p:pic>
        <p:nvPicPr>
          <p:cNvPr id="10" name="Resim 9" descr="metin, yazı tipi, ekran görüntüsü, beyaz içeren bir resim&#10;&#10;Yapay zeka tarafından oluşturulmuş içerik yanlış olabilir.">
            <a:extLst>
              <a:ext uri="{FF2B5EF4-FFF2-40B4-BE49-F238E27FC236}">
                <a16:creationId xmlns:a16="http://schemas.microsoft.com/office/drawing/2014/main" id="{0E6E689E-C3C3-003F-2BC9-A71E80AB4E2E}"/>
              </a:ext>
            </a:extLst>
          </p:cNvPr>
          <p:cNvPicPr>
            <a:picLocks noChangeAspect="1"/>
          </p:cNvPicPr>
          <p:nvPr/>
        </p:nvPicPr>
        <p:blipFill>
          <a:blip r:embed="rId5"/>
          <a:stretch>
            <a:fillRect/>
          </a:stretch>
        </p:blipFill>
        <p:spPr>
          <a:xfrm>
            <a:off x="1199214" y="2504356"/>
            <a:ext cx="9087772" cy="1765218"/>
          </a:xfrm>
          <a:prstGeom prst="rect">
            <a:avLst/>
          </a:prstGeom>
        </p:spPr>
      </p:pic>
      <p:sp>
        <p:nvSpPr>
          <p:cNvPr id="6" name="İçerik Yer Tutucusu 5">
            <a:extLst>
              <a:ext uri="{FF2B5EF4-FFF2-40B4-BE49-F238E27FC236}">
                <a16:creationId xmlns:a16="http://schemas.microsoft.com/office/drawing/2014/main" id="{91CCC578-559F-ED6E-90FB-A7B92C9AF138}"/>
              </a:ext>
            </a:extLst>
          </p:cNvPr>
          <p:cNvSpPr>
            <a:spLocks noGrp="1"/>
          </p:cNvSpPr>
          <p:nvPr>
            <p:ph idx="1"/>
          </p:nvPr>
        </p:nvSpPr>
        <p:spPr>
          <a:xfrm>
            <a:off x="1378202" y="4704192"/>
            <a:ext cx="10058400" cy="505918"/>
          </a:xfrm>
        </p:spPr>
        <p:txBody>
          <a:bodyPr>
            <a:normAutofit/>
          </a:bodyPr>
          <a:lstStyle/>
          <a:p>
            <a:r>
              <a:rPr lang="tr-TR" sz="2400" b="1" dirty="0">
                <a:solidFill>
                  <a:srgbClr val="C00000"/>
                </a:solidFill>
                <a:latin typeface="Constantia" panose="02030602050306030303" pitchFamily="18" charset="0"/>
              </a:rPr>
              <a:t>Kurumlarda farklı markalarda endoskop cihazı var?</a:t>
            </a:r>
          </a:p>
        </p:txBody>
      </p:sp>
      <p:sp>
        <p:nvSpPr>
          <p:cNvPr id="11" name="Metin kutusu 10">
            <a:extLst>
              <a:ext uri="{FF2B5EF4-FFF2-40B4-BE49-F238E27FC236}">
                <a16:creationId xmlns:a16="http://schemas.microsoft.com/office/drawing/2014/main" id="{1D2EE69C-B894-AD5F-D65B-DBA4A52DCEA4}"/>
              </a:ext>
            </a:extLst>
          </p:cNvPr>
          <p:cNvSpPr txBox="1"/>
          <p:nvPr/>
        </p:nvSpPr>
        <p:spPr>
          <a:xfrm>
            <a:off x="1459808" y="5261125"/>
            <a:ext cx="9851319" cy="1332481"/>
          </a:xfrm>
          <a:prstGeom prst="rect">
            <a:avLst/>
          </a:prstGeom>
          <a:noFill/>
          <a:ln>
            <a:solidFill>
              <a:srgbClr val="C00000"/>
            </a:solidFill>
          </a:ln>
        </p:spPr>
        <p:txBody>
          <a:bodyPr wrap="square">
            <a:spAutoFit/>
          </a:bodyPr>
          <a:lstStyle/>
          <a:p>
            <a:pPr lvl="0" algn="just">
              <a:lnSpc>
                <a:spcPct val="115000"/>
              </a:lnSpc>
              <a:spcAft>
                <a:spcPts val="800"/>
              </a:spcAft>
            </a:pPr>
            <a:r>
              <a:rPr lang="tr-TR" sz="2400" dirty="0">
                <a:effectLst/>
                <a:latin typeface="Constantia" panose="02030602050306030303" pitchFamily="18" charset="0"/>
                <a:ea typeface="Calibri" panose="020F0502020204030204" pitchFamily="34" charset="0"/>
                <a:cs typeface="Times New Roman" panose="02020603050405020304" pitchFamily="18" charset="0"/>
              </a:rPr>
              <a:t>Ürünün hastanemiz demirbaş listesinde </a:t>
            </a:r>
            <a:r>
              <a:rPr lang="tr-TR" sz="2400" dirty="0">
                <a:effectLst/>
                <a:latin typeface="Constantia" panose="02030602050306030303" pitchFamily="18" charset="0"/>
                <a:ea typeface="Courier New" panose="02070309020205020404" pitchFamily="49" charset="0"/>
                <a:cs typeface="Times New Roman" panose="02020603050405020304" pitchFamily="18" charset="0"/>
              </a:rPr>
              <a:t>bulunan endoskop markaları ile uyumlu olduğuna dair endoskop üreticisi firma tarafından düzenlenmiş raporu ve/veya polimer yapı analiz raporunu sunmalıdır.</a:t>
            </a:r>
            <a:endParaRPr lang="tr-TR" sz="24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809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DA6FD1-3D08-49AD-CE67-7447383D8F11}"/>
              </a:ext>
            </a:extLst>
          </p:cNvPr>
          <p:cNvSpPr>
            <a:spLocks noGrp="1"/>
          </p:cNvSpPr>
          <p:nvPr>
            <p:ph type="title"/>
          </p:nvPr>
        </p:nvSpPr>
        <p:spPr>
          <a:xfrm>
            <a:off x="1572768" y="1600063"/>
            <a:ext cx="10058400" cy="852029"/>
          </a:xfrm>
        </p:spPr>
        <p:txBody>
          <a:bodyPr>
            <a:normAutofit fontScale="90000"/>
          </a:bodyPr>
          <a:lstStyle/>
          <a:p>
            <a:r>
              <a:rPr lang="tr-TR" sz="3100" dirty="0">
                <a:solidFill>
                  <a:schemeClr val="tx1"/>
                </a:solidFill>
                <a:latin typeface="Constantia" pitchFamily="18" charset="0"/>
              </a:rPr>
              <a:t>Ürünün kullanıcıya zarar vermesi</a:t>
            </a:r>
            <a:br>
              <a:rPr lang="tr-TR" dirty="0">
                <a:latin typeface="Constantia" pitchFamily="18" charset="0"/>
              </a:rPr>
            </a:br>
            <a:endParaRPr lang="tr-TR" dirty="0"/>
          </a:p>
        </p:txBody>
      </p:sp>
      <p:sp>
        <p:nvSpPr>
          <p:cNvPr id="4" name="Slayt Numarası Yer Tutucusu 3">
            <a:extLst>
              <a:ext uri="{FF2B5EF4-FFF2-40B4-BE49-F238E27FC236}">
                <a16:creationId xmlns:a16="http://schemas.microsoft.com/office/drawing/2014/main" id="{492D0C18-EAB1-F175-8E22-7AC8D0582D23}"/>
              </a:ext>
            </a:extLst>
          </p:cNvPr>
          <p:cNvSpPr>
            <a:spLocks noGrp="1"/>
          </p:cNvSpPr>
          <p:nvPr>
            <p:ph type="sldNum" sz="quarter" idx="12"/>
          </p:nvPr>
        </p:nvSpPr>
        <p:spPr/>
        <p:txBody>
          <a:bodyPr/>
          <a:lstStyle/>
          <a:p>
            <a:pPr>
              <a:defRPr/>
            </a:pPr>
            <a:fld id="{5E4AF77D-6D29-4DB0-B423-17AED60B4C85}" type="slidenum">
              <a:rPr lang="tr-TR" smtClean="0"/>
              <a:pPr>
                <a:defRPr/>
              </a:pPr>
              <a:t>35</a:t>
            </a:fld>
            <a:endParaRPr lang="tr-TR"/>
          </a:p>
        </p:txBody>
      </p:sp>
      <p:graphicFrame>
        <p:nvGraphicFramePr>
          <p:cNvPr id="5" name="Diyagram 4">
            <a:extLst>
              <a:ext uri="{FF2B5EF4-FFF2-40B4-BE49-F238E27FC236}">
                <a16:creationId xmlns:a16="http://schemas.microsoft.com/office/drawing/2014/main" id="{FC089512-46D3-AF57-556D-770A61F1A596}"/>
              </a:ext>
            </a:extLst>
          </p:cNvPr>
          <p:cNvGraphicFramePr/>
          <p:nvPr>
            <p:extLst>
              <p:ext uri="{D42A27DB-BD31-4B8C-83A1-F6EECF244321}">
                <p14:modId xmlns:p14="http://schemas.microsoft.com/office/powerpoint/2010/main" val="2013590114"/>
              </p:ext>
            </p:extLst>
          </p:nvPr>
        </p:nvGraphicFramePr>
        <p:xfrm>
          <a:off x="1413163" y="2026078"/>
          <a:ext cx="9064961" cy="4147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k: Sağ 5">
            <a:extLst>
              <a:ext uri="{FF2B5EF4-FFF2-40B4-BE49-F238E27FC236}">
                <a16:creationId xmlns:a16="http://schemas.microsoft.com/office/drawing/2014/main" id="{06861D82-3881-67C3-623E-D937C681353C}"/>
              </a:ext>
            </a:extLst>
          </p:cNvPr>
          <p:cNvSpPr/>
          <p:nvPr/>
        </p:nvSpPr>
        <p:spPr>
          <a:xfrm>
            <a:off x="135544" y="-293986"/>
            <a:ext cx="10683240" cy="1678710"/>
          </a:xfrm>
          <a:prstGeom prst="rightArrow">
            <a:avLst/>
          </a:prstGeom>
          <a:solidFill>
            <a:schemeClr val="accent6">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effectLst/>
                <a:latin typeface="Constantia" pitchFamily="18" charset="0"/>
              </a:rPr>
              <a:t>Satın Alma Sonrasında Karşılaşılan Sorunlar</a:t>
            </a:r>
            <a:endParaRPr lang="tr-TR" sz="3600" dirty="0">
              <a:solidFill>
                <a:schemeClr val="tx1"/>
              </a:solidFill>
            </a:endParaRPr>
          </a:p>
        </p:txBody>
      </p:sp>
    </p:spTree>
    <p:extLst>
      <p:ext uri="{BB962C8B-B14F-4D97-AF65-F5344CB8AC3E}">
        <p14:creationId xmlns:p14="http://schemas.microsoft.com/office/powerpoint/2010/main" val="3968997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2D74405F-0A0A-9DDB-5E40-83803B6946C5}"/>
              </a:ext>
            </a:extLst>
          </p:cNvPr>
          <p:cNvGraphicFramePr>
            <a:graphicFrameLocks noGrp="1"/>
          </p:cNvGraphicFramePr>
          <p:nvPr>
            <p:ph idx="1"/>
            <p:extLst>
              <p:ext uri="{D42A27DB-BD31-4B8C-83A1-F6EECF244321}">
                <p14:modId xmlns:p14="http://schemas.microsoft.com/office/powerpoint/2010/main" val="2772011783"/>
              </p:ext>
            </p:extLst>
          </p:nvPr>
        </p:nvGraphicFramePr>
        <p:xfrm>
          <a:off x="2530765" y="1585189"/>
          <a:ext cx="6345380" cy="5233491"/>
        </p:xfrm>
        <a:graphic>
          <a:graphicData uri="http://schemas.openxmlformats.org/drawingml/2006/table">
            <a:tbl>
              <a:tblPr>
                <a:tableStyleId>{5C22544A-7EE6-4342-B048-85BDC9FD1C3A}</a:tableStyleId>
              </a:tblPr>
              <a:tblGrid>
                <a:gridCol w="1298806">
                  <a:extLst>
                    <a:ext uri="{9D8B030D-6E8A-4147-A177-3AD203B41FA5}">
                      <a16:colId xmlns:a16="http://schemas.microsoft.com/office/drawing/2014/main" val="4189855868"/>
                    </a:ext>
                  </a:extLst>
                </a:gridCol>
                <a:gridCol w="1913005">
                  <a:extLst>
                    <a:ext uri="{9D8B030D-6E8A-4147-A177-3AD203B41FA5}">
                      <a16:colId xmlns:a16="http://schemas.microsoft.com/office/drawing/2014/main" val="1315306260"/>
                    </a:ext>
                  </a:extLst>
                </a:gridCol>
                <a:gridCol w="1490499">
                  <a:extLst>
                    <a:ext uri="{9D8B030D-6E8A-4147-A177-3AD203B41FA5}">
                      <a16:colId xmlns:a16="http://schemas.microsoft.com/office/drawing/2014/main" val="3565067829"/>
                    </a:ext>
                  </a:extLst>
                </a:gridCol>
                <a:gridCol w="1643070">
                  <a:extLst>
                    <a:ext uri="{9D8B030D-6E8A-4147-A177-3AD203B41FA5}">
                      <a16:colId xmlns:a16="http://schemas.microsoft.com/office/drawing/2014/main" val="412667310"/>
                    </a:ext>
                  </a:extLst>
                </a:gridCol>
              </a:tblGrid>
              <a:tr h="318780">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u="none" strike="noStrike" dirty="0" err="1">
                          <a:effectLst/>
                          <a:latin typeface="+mn-lt"/>
                        </a:rPr>
                        <a:t>Materyovijilans</a:t>
                      </a:r>
                      <a:r>
                        <a:rPr lang="tr-TR" sz="1100" u="none" strike="noStrike" dirty="0">
                          <a:effectLst/>
                          <a:latin typeface="+mn-lt"/>
                        </a:rPr>
                        <a:t> </a:t>
                      </a:r>
                    </a:p>
                    <a:p>
                      <a:pPr algn="ctr" fontAlgn="b"/>
                      <a:r>
                        <a:rPr lang="tr-TR" sz="1100" u="none" strike="noStrike" dirty="0">
                          <a:effectLst/>
                          <a:latin typeface="+mn-lt"/>
                        </a:rPr>
                        <a:t>Olumsuz Olay Bildirimi</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0942614"/>
                  </a:ext>
                </a:extLst>
              </a:tr>
              <a:tr h="318780">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6006058"/>
                  </a:ext>
                </a:extLst>
              </a:tr>
              <a:tr h="185740">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b="0" i="0" u="none" strike="noStrike" dirty="0">
                          <a:solidFill>
                            <a:srgbClr val="000000"/>
                          </a:solidFill>
                          <a:effectLst/>
                          <a:latin typeface="+mn-lt"/>
                        </a:rPr>
                        <a:t>Örneklem yöntemi ile kontrol</a:t>
                      </a: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6900343"/>
                  </a:ext>
                </a:extLst>
              </a:tr>
              <a:tr h="185740">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indent="-347472" algn="ctr" fontAlgn="b">
                        <a:buClr>
                          <a:srgbClr val="000000"/>
                        </a:buClr>
                        <a:buSzPts val="1100"/>
                        <a:buFont typeface="Calibri" panose="020F0502020204030204" pitchFamily="34" charset="0"/>
                        <a:buChar char="Ö"/>
                      </a:pPr>
                      <a:endParaRPr lang="tr-TR" sz="1100" b="0" i="0" u="none" strike="noStrike">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tr-TR"/>
                    </a:p>
                  </a:txBody>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8539369"/>
                  </a:ext>
                </a:extLst>
              </a:tr>
              <a:tr h="200429">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274641"/>
                  </a:ext>
                </a:extLst>
              </a:tr>
              <a:tr h="185740">
                <a:tc>
                  <a:txBody>
                    <a:bodyPr/>
                    <a:lstStyle/>
                    <a:p>
                      <a:pPr marL="0" algn="ctr" defTabSz="914400" rtl="0" eaLnBrk="1" fontAlgn="b" latinLnBrk="0" hangingPunct="1"/>
                      <a:r>
                        <a:rPr lang="tr-TR" sz="1100" b="0" i="0" u="none" strike="noStrike" kern="1200" dirty="0">
                          <a:solidFill>
                            <a:srgbClr val="000000"/>
                          </a:solidFill>
                          <a:effectLst/>
                          <a:latin typeface="+mn-lt"/>
                          <a:ea typeface="+mn-ea"/>
                          <a:cs typeface="+mn-cs"/>
                        </a:rPr>
                        <a:t>Uygun</a:t>
                      </a: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u="none" strike="noStrike" dirty="0">
                          <a:effectLst/>
                          <a:latin typeface="+mn-lt"/>
                        </a:rPr>
                        <a:t>Uygunsuz</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464621"/>
                  </a:ext>
                </a:extLst>
              </a:tr>
              <a:tr h="185740">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3239281"/>
                  </a:ext>
                </a:extLst>
              </a:tr>
              <a:tr h="1275116">
                <a:tc>
                  <a:txBody>
                    <a:bodyPr/>
                    <a:lstStyle/>
                    <a:p>
                      <a:pPr algn="ctr" fontAlgn="b"/>
                      <a:r>
                        <a:rPr lang="tr-TR" sz="1100" u="none" strike="noStrike" dirty="0">
                          <a:effectLst/>
                          <a:latin typeface="+mn-lt"/>
                        </a:rPr>
                        <a:t>Ürün Kullanımına Devam Edilir</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u="none" strike="noStrike" dirty="0">
                          <a:effectLst/>
                          <a:latin typeface="+mn-lt"/>
                        </a:rPr>
                        <a:t>* Ürün Kullanıma kapatılır                                           * Ürün sahadan toplanır</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4766829"/>
                  </a:ext>
                </a:extLst>
              </a:tr>
              <a:tr h="185740">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3936207"/>
                  </a:ext>
                </a:extLst>
              </a:tr>
              <a:tr h="546478">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u="none" strike="noStrike" dirty="0">
                          <a:effectLst/>
                          <a:latin typeface="+mn-lt"/>
                        </a:rPr>
                        <a:t>Yüklenici ile değişim talebi ile iletişime geçilir</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0606878"/>
                  </a:ext>
                </a:extLst>
              </a:tr>
              <a:tr h="185740">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244064"/>
                  </a:ext>
                </a:extLst>
              </a:tr>
              <a:tr h="546478">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u="none" strike="noStrike" dirty="0">
                          <a:effectLst/>
                          <a:latin typeface="+mn-lt"/>
                        </a:rPr>
                        <a:t>Değişim Kabulü ile tüm ürün yenilenerek kullanıma alınır</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u="none" strike="noStrike" dirty="0">
                          <a:effectLst/>
                          <a:latin typeface="+mn-lt"/>
                        </a:rPr>
                        <a:t>Değişim kabul edilmezse TİTCK bildirim yapılır</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98446893"/>
                  </a:ext>
                </a:extLst>
              </a:tr>
              <a:tr h="185740">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1879569"/>
                  </a:ext>
                </a:extLst>
              </a:tr>
              <a:tr h="546478">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tr-TR" sz="1100" b="0" i="0" u="none" strike="noStrike">
                        <a:solidFill>
                          <a:srgbClr val="000000"/>
                        </a:solidFill>
                        <a:effectLst/>
                        <a:latin typeface="+mn-lt"/>
                      </a:endParaRPr>
                    </a:p>
                  </a:txBody>
                  <a:tcPr marL="7366" marR="7366" marT="7366"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tr-TR" sz="1100" u="none" strike="noStrike" dirty="0">
                          <a:effectLst/>
                          <a:latin typeface="+mn-lt"/>
                        </a:rPr>
                        <a:t>İnceleme ve Karar sürecine göre hareket edilir</a:t>
                      </a:r>
                      <a:endParaRPr lang="tr-TR" sz="1100" b="0" i="0" u="none" strike="noStrike" dirty="0">
                        <a:solidFill>
                          <a:srgbClr val="000000"/>
                        </a:solidFill>
                        <a:effectLst/>
                        <a:latin typeface="+mn-lt"/>
                      </a:endParaRPr>
                    </a:p>
                  </a:txBody>
                  <a:tcPr marL="7366" marR="7366" marT="7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76793773"/>
                  </a:ext>
                </a:extLst>
              </a:tr>
            </a:tbl>
          </a:graphicData>
        </a:graphic>
      </p:graphicFrame>
      <p:cxnSp>
        <p:nvCxnSpPr>
          <p:cNvPr id="7" name="Düz Bağlayıcı 6">
            <a:extLst>
              <a:ext uri="{FF2B5EF4-FFF2-40B4-BE49-F238E27FC236}">
                <a16:creationId xmlns:a16="http://schemas.microsoft.com/office/drawing/2014/main" id="{A0E3B75F-135F-DD72-E515-9C2B5E59D7AA}"/>
              </a:ext>
            </a:extLst>
          </p:cNvPr>
          <p:cNvCxnSpPr>
            <a:cxnSpLocks/>
          </p:cNvCxnSpPr>
          <p:nvPr/>
        </p:nvCxnSpPr>
        <p:spPr>
          <a:xfrm>
            <a:off x="5465416" y="1930400"/>
            <a:ext cx="1163781" cy="100907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80C7829A-B23F-B908-951E-58BD592DE204}"/>
              </a:ext>
            </a:extLst>
          </p:cNvPr>
          <p:cNvCxnSpPr>
            <a:cxnSpLocks/>
          </p:cNvCxnSpPr>
          <p:nvPr/>
        </p:nvCxnSpPr>
        <p:spPr>
          <a:xfrm flipH="1">
            <a:off x="3089563" y="1930400"/>
            <a:ext cx="909782" cy="100907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B99DE46C-908B-021C-7790-EC75436B8A66}"/>
              </a:ext>
            </a:extLst>
          </p:cNvPr>
          <p:cNvCxnSpPr>
            <a:cxnSpLocks/>
          </p:cNvCxnSpPr>
          <p:nvPr/>
        </p:nvCxnSpPr>
        <p:spPr>
          <a:xfrm>
            <a:off x="7245927" y="5272811"/>
            <a:ext cx="180109" cy="22629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FE98AAA5-064E-8178-0496-8F9C8575243C}"/>
              </a:ext>
            </a:extLst>
          </p:cNvPr>
          <p:cNvCxnSpPr>
            <a:cxnSpLocks/>
          </p:cNvCxnSpPr>
          <p:nvPr/>
        </p:nvCxnSpPr>
        <p:spPr>
          <a:xfrm flipH="1">
            <a:off x="5556972" y="5272810"/>
            <a:ext cx="180109" cy="22629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Slayt Numarası Yer Tutucusu 3">
            <a:extLst>
              <a:ext uri="{FF2B5EF4-FFF2-40B4-BE49-F238E27FC236}">
                <a16:creationId xmlns:a16="http://schemas.microsoft.com/office/drawing/2014/main" id="{F6FDD4DE-1E56-4356-7557-A98CCC35CF74}"/>
              </a:ext>
            </a:extLst>
          </p:cNvPr>
          <p:cNvSpPr>
            <a:spLocks noGrp="1"/>
          </p:cNvSpPr>
          <p:nvPr>
            <p:ph type="sldNum" sz="quarter" idx="12"/>
          </p:nvPr>
        </p:nvSpPr>
        <p:spPr/>
        <p:txBody>
          <a:bodyPr/>
          <a:lstStyle/>
          <a:p>
            <a:pPr>
              <a:defRPr/>
            </a:pPr>
            <a:fld id="{5E4AF77D-6D29-4DB0-B423-17AED60B4C85}" type="slidenum">
              <a:rPr lang="tr-TR" smtClean="0"/>
              <a:pPr>
                <a:defRPr/>
              </a:pPr>
              <a:t>36</a:t>
            </a:fld>
            <a:endParaRPr lang="tr-TR"/>
          </a:p>
        </p:txBody>
      </p:sp>
      <p:cxnSp>
        <p:nvCxnSpPr>
          <p:cNvPr id="17" name="Düz Bağlayıcı 16">
            <a:extLst>
              <a:ext uri="{FF2B5EF4-FFF2-40B4-BE49-F238E27FC236}">
                <a16:creationId xmlns:a16="http://schemas.microsoft.com/office/drawing/2014/main" id="{CBC14064-871F-05B2-1E3A-E648EF68DF7E}"/>
              </a:ext>
            </a:extLst>
          </p:cNvPr>
          <p:cNvCxnSpPr>
            <a:cxnSpLocks/>
          </p:cNvCxnSpPr>
          <p:nvPr/>
        </p:nvCxnSpPr>
        <p:spPr>
          <a:xfrm>
            <a:off x="3061172" y="3168072"/>
            <a:ext cx="0" cy="1847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Düz Bağlayıcı 20">
            <a:extLst>
              <a:ext uri="{FF2B5EF4-FFF2-40B4-BE49-F238E27FC236}">
                <a16:creationId xmlns:a16="http://schemas.microsoft.com/office/drawing/2014/main" id="{55803A30-7663-391E-4C05-35109133B468}"/>
              </a:ext>
            </a:extLst>
          </p:cNvPr>
          <p:cNvCxnSpPr>
            <a:cxnSpLocks/>
          </p:cNvCxnSpPr>
          <p:nvPr/>
        </p:nvCxnSpPr>
        <p:spPr>
          <a:xfrm>
            <a:off x="6469087" y="3168071"/>
            <a:ext cx="0" cy="1847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a16="http://schemas.microsoft.com/office/drawing/2014/main" id="{8178E9AB-E4AF-698C-2CDF-1C74E68C32F0}"/>
              </a:ext>
            </a:extLst>
          </p:cNvPr>
          <p:cNvCxnSpPr>
            <a:cxnSpLocks/>
          </p:cNvCxnSpPr>
          <p:nvPr/>
        </p:nvCxnSpPr>
        <p:spPr>
          <a:xfrm>
            <a:off x="6469087" y="4599482"/>
            <a:ext cx="0" cy="1847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E8EDC3D1-9B2E-2856-9303-4F3E8CCFF4DD}"/>
              </a:ext>
            </a:extLst>
          </p:cNvPr>
          <p:cNvCxnSpPr>
            <a:cxnSpLocks/>
          </p:cNvCxnSpPr>
          <p:nvPr/>
        </p:nvCxnSpPr>
        <p:spPr>
          <a:xfrm>
            <a:off x="8055320" y="6088057"/>
            <a:ext cx="0" cy="1847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Ok: Sağ 11">
            <a:extLst>
              <a:ext uri="{FF2B5EF4-FFF2-40B4-BE49-F238E27FC236}">
                <a16:creationId xmlns:a16="http://schemas.microsoft.com/office/drawing/2014/main" id="{8FCAA461-5DEE-6284-24E0-00F2E2C97266}"/>
              </a:ext>
            </a:extLst>
          </p:cNvPr>
          <p:cNvSpPr/>
          <p:nvPr/>
        </p:nvSpPr>
        <p:spPr>
          <a:xfrm>
            <a:off x="323273" y="20781"/>
            <a:ext cx="10683240" cy="1577109"/>
          </a:xfrm>
          <a:prstGeom prst="rightArrow">
            <a:avLst/>
          </a:prstGeom>
          <a:solidFill>
            <a:schemeClr val="accent6">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effectLst/>
                <a:latin typeface="Constantia" pitchFamily="18" charset="0"/>
              </a:rPr>
              <a:t>Satın Alma Sonrasında Karşılaşılan Sorunlar</a:t>
            </a:r>
            <a:endParaRPr lang="tr-TR" sz="3600" dirty="0">
              <a:solidFill>
                <a:schemeClr val="tx1"/>
              </a:solidFill>
            </a:endParaRPr>
          </a:p>
        </p:txBody>
      </p:sp>
      <p:cxnSp>
        <p:nvCxnSpPr>
          <p:cNvPr id="15" name="Düz Bağlayıcı 14">
            <a:extLst>
              <a:ext uri="{FF2B5EF4-FFF2-40B4-BE49-F238E27FC236}">
                <a16:creationId xmlns:a16="http://schemas.microsoft.com/office/drawing/2014/main" id="{8A1E9662-EC3E-E2BD-971B-2C2E449291CC}"/>
              </a:ext>
            </a:extLst>
          </p:cNvPr>
          <p:cNvCxnSpPr>
            <a:cxnSpLocks/>
          </p:cNvCxnSpPr>
          <p:nvPr/>
        </p:nvCxnSpPr>
        <p:spPr>
          <a:xfrm>
            <a:off x="4664362" y="1930400"/>
            <a:ext cx="1" cy="31504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63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8" name="Picture 4"/>
          <p:cNvPicPr>
            <a:picLocks noGrp="1" noChangeAspect="1" noChangeArrowheads="1"/>
          </p:cNvPicPr>
          <p:nvPr>
            <p:ph idx="1"/>
          </p:nvPr>
        </p:nvPicPr>
        <p:blipFill rotWithShape="1">
          <a:blip r:embed="rId2" cstate="print"/>
          <a:srcRect t="9522" r="2928" b="4957"/>
          <a:stretch/>
        </p:blipFill>
        <p:spPr bwMode="auto">
          <a:xfrm>
            <a:off x="622302" y="2806701"/>
            <a:ext cx="4744178" cy="3489786"/>
          </a:xfrm>
          <a:prstGeom prst="rect">
            <a:avLst/>
          </a:prstGeom>
          <a:solidFill>
            <a:schemeClr val="accent2"/>
          </a:solidFill>
          <a:ln w="9525" cap="sq">
            <a:solidFill>
              <a:schemeClr val="tx1"/>
            </a:solidFill>
            <a:prstDash val="solid"/>
            <a:miter lim="800000"/>
          </a:ln>
          <a:effectLst>
            <a:outerShdw blurRad="50800" dist="38100" dir="2700000" algn="tl" rotWithShape="0">
              <a:srgbClr val="000000">
                <a:alpha val="43000"/>
              </a:srgbClr>
            </a:outerShdw>
          </a:effectLst>
        </p:spPr>
      </p:pic>
      <p:sp>
        <p:nvSpPr>
          <p:cNvPr id="4" name="3 Slayt Numarası Yer Tutucusu"/>
          <p:cNvSpPr>
            <a:spLocks noGrp="1"/>
          </p:cNvSpPr>
          <p:nvPr>
            <p:ph type="sldNum" sz="quarter" idx="12"/>
          </p:nvPr>
        </p:nvSpPr>
        <p:spPr/>
        <p:txBody>
          <a:bodyPr/>
          <a:lstStyle/>
          <a:p>
            <a:pPr>
              <a:defRPr/>
            </a:pPr>
            <a:fld id="{71C457F4-C69C-49A8-BBBA-9FDF68F09D4C}" type="slidenum">
              <a:rPr lang="tr-TR" smtClean="0"/>
              <a:pPr>
                <a:defRPr/>
              </a:pPr>
              <a:t>37</a:t>
            </a:fld>
            <a:endParaRPr lang="tr-TR"/>
          </a:p>
        </p:txBody>
      </p:sp>
      <p:pic>
        <p:nvPicPr>
          <p:cNvPr id="1027" name="Picture 3"/>
          <p:cNvPicPr>
            <a:picLocks noChangeAspect="1" noChangeArrowheads="1"/>
          </p:cNvPicPr>
          <p:nvPr/>
        </p:nvPicPr>
        <p:blipFill rotWithShape="1">
          <a:blip r:embed="rId3" cstate="print"/>
          <a:srcRect l="3579" r="1242" b="2694"/>
          <a:stretch/>
        </p:blipFill>
        <p:spPr bwMode="auto">
          <a:xfrm>
            <a:off x="6039679" y="2806699"/>
            <a:ext cx="4878383" cy="3466085"/>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4" cstate="print"/>
          <a:srcRect/>
          <a:stretch>
            <a:fillRect/>
          </a:stretch>
        </p:blipFill>
        <p:spPr bwMode="auto">
          <a:xfrm>
            <a:off x="760540" y="469137"/>
            <a:ext cx="10361612" cy="1981200"/>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B7988D7C-D80A-DE5B-5B50-A68BE4DBA850}"/>
              </a:ext>
            </a:extLst>
          </p:cNvPr>
          <p:cNvPicPr>
            <a:picLocks noChangeAspect="1"/>
          </p:cNvPicPr>
          <p:nvPr/>
        </p:nvPicPr>
        <p:blipFill>
          <a:blip r:embed="rId5"/>
          <a:stretch>
            <a:fillRect/>
          </a:stretch>
        </p:blipFill>
        <p:spPr>
          <a:xfrm>
            <a:off x="382049" y="263828"/>
            <a:ext cx="1066290" cy="133888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CC4C44-AE7A-0F4D-19A2-520B89750514}"/>
              </a:ext>
            </a:extLst>
          </p:cNvPr>
          <p:cNvSpPr>
            <a:spLocks noGrp="1"/>
          </p:cNvSpPr>
          <p:nvPr>
            <p:ph idx="1"/>
          </p:nvPr>
        </p:nvSpPr>
        <p:spPr>
          <a:xfrm>
            <a:off x="630305" y="1995562"/>
            <a:ext cx="4407316" cy="4050792"/>
          </a:xfrm>
          <a:solidFill>
            <a:schemeClr val="bg2"/>
          </a:solidFill>
          <a:ln>
            <a:solidFill>
              <a:schemeClr val="tx1"/>
            </a:solidFill>
          </a:ln>
        </p:spPr>
        <p:txBody>
          <a:bodyPr>
            <a:normAutofit lnSpcReduction="10000"/>
          </a:bodyPr>
          <a:lstStyle/>
          <a:p>
            <a:pPr marL="0" indent="0">
              <a:buNone/>
            </a:pPr>
            <a:r>
              <a:rPr lang="tr-TR" dirty="0"/>
              <a:t>Alım talebine başlarken amacımız</a:t>
            </a:r>
          </a:p>
          <a:p>
            <a:r>
              <a:rPr lang="tr-TR" dirty="0"/>
              <a:t>Hastane </a:t>
            </a:r>
          </a:p>
          <a:p>
            <a:r>
              <a:rPr lang="tr-TR" dirty="0"/>
              <a:t>Kullanıcı</a:t>
            </a:r>
          </a:p>
          <a:p>
            <a:r>
              <a:rPr lang="tr-TR" dirty="0"/>
              <a:t>Tıbbi cihaz/malzeme için</a:t>
            </a:r>
          </a:p>
          <a:p>
            <a:pPr algn="r"/>
            <a:r>
              <a:rPr lang="tr-TR" dirty="0"/>
              <a:t>En iyi </a:t>
            </a:r>
          </a:p>
          <a:p>
            <a:pPr algn="r"/>
            <a:r>
              <a:rPr lang="tr-TR" dirty="0"/>
              <a:t>En etkili</a:t>
            </a:r>
          </a:p>
          <a:p>
            <a:pPr algn="r"/>
            <a:r>
              <a:rPr lang="tr-TR" dirty="0"/>
              <a:t>En kaliteli</a:t>
            </a:r>
          </a:p>
          <a:p>
            <a:pPr algn="r"/>
            <a:r>
              <a:rPr lang="tr-TR" dirty="0"/>
              <a:t>En ekonomik </a:t>
            </a:r>
          </a:p>
          <a:p>
            <a:pPr marL="0" indent="0" algn="ctr">
              <a:buNone/>
            </a:pPr>
            <a:endParaRPr lang="tr-TR" dirty="0"/>
          </a:p>
          <a:p>
            <a:pPr marL="0" indent="0" algn="ctr">
              <a:buNone/>
            </a:pPr>
            <a:r>
              <a:rPr lang="tr-TR" dirty="0"/>
              <a:t>Ürün/hizmet almak</a:t>
            </a:r>
          </a:p>
        </p:txBody>
      </p:sp>
      <p:sp>
        <p:nvSpPr>
          <p:cNvPr id="4" name="Slayt Numarası Yer Tutucusu 3">
            <a:extLst>
              <a:ext uri="{FF2B5EF4-FFF2-40B4-BE49-F238E27FC236}">
                <a16:creationId xmlns:a16="http://schemas.microsoft.com/office/drawing/2014/main" id="{88AD65F4-A5B7-336D-98AC-953D52B98EFA}"/>
              </a:ext>
            </a:extLst>
          </p:cNvPr>
          <p:cNvSpPr>
            <a:spLocks noGrp="1"/>
          </p:cNvSpPr>
          <p:nvPr>
            <p:ph type="sldNum" sz="quarter" idx="12"/>
          </p:nvPr>
        </p:nvSpPr>
        <p:spPr/>
        <p:txBody>
          <a:bodyPr/>
          <a:lstStyle/>
          <a:p>
            <a:pPr>
              <a:defRPr/>
            </a:pPr>
            <a:fld id="{5E4AF77D-6D29-4DB0-B423-17AED60B4C85}" type="slidenum">
              <a:rPr lang="tr-TR" smtClean="0"/>
              <a:pPr>
                <a:defRPr/>
              </a:pPr>
              <a:t>38</a:t>
            </a:fld>
            <a:endParaRPr lang="tr-TR"/>
          </a:p>
        </p:txBody>
      </p:sp>
      <p:sp>
        <p:nvSpPr>
          <p:cNvPr id="7" name="Metin kutusu 6">
            <a:extLst>
              <a:ext uri="{FF2B5EF4-FFF2-40B4-BE49-F238E27FC236}">
                <a16:creationId xmlns:a16="http://schemas.microsoft.com/office/drawing/2014/main" id="{478CDBB4-E30C-59AE-E4E7-AFEAEB4AA402}"/>
              </a:ext>
            </a:extLst>
          </p:cNvPr>
          <p:cNvSpPr txBox="1"/>
          <p:nvPr/>
        </p:nvSpPr>
        <p:spPr>
          <a:xfrm>
            <a:off x="630305" y="576996"/>
            <a:ext cx="6096000" cy="707886"/>
          </a:xfrm>
          <a:prstGeom prst="rect">
            <a:avLst/>
          </a:prstGeom>
          <a:noFill/>
        </p:spPr>
        <p:txBody>
          <a:bodyPr wrap="square">
            <a:spAutoFit/>
          </a:bodyPr>
          <a:lstStyle/>
          <a:p>
            <a:r>
              <a:rPr lang="tr-TR" sz="4000" b="1" dirty="0">
                <a:solidFill>
                  <a:srgbClr val="C00000"/>
                </a:solidFill>
                <a:latin typeface="Constantia" panose="02030602050306030303" pitchFamily="18" charset="0"/>
              </a:rPr>
              <a:t>Sonuç ve Öneriler</a:t>
            </a:r>
            <a:endParaRPr lang="tr-TR" sz="4000" b="1" dirty="0">
              <a:solidFill>
                <a:srgbClr val="C00000"/>
              </a:solidFill>
            </a:endParaRPr>
          </a:p>
        </p:txBody>
      </p:sp>
      <p:sp>
        <p:nvSpPr>
          <p:cNvPr id="5" name="Dikdörtgen 4">
            <a:extLst>
              <a:ext uri="{FF2B5EF4-FFF2-40B4-BE49-F238E27FC236}">
                <a16:creationId xmlns:a16="http://schemas.microsoft.com/office/drawing/2014/main" id="{A862C47F-5FF3-2C37-14D4-2B7B23F54E30}"/>
              </a:ext>
            </a:extLst>
          </p:cNvPr>
          <p:cNvSpPr/>
          <p:nvPr/>
        </p:nvSpPr>
        <p:spPr>
          <a:xfrm>
            <a:off x="7154381" y="1995562"/>
            <a:ext cx="4585037" cy="405079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Teknik Şartnameniz</a:t>
            </a:r>
          </a:p>
          <a:p>
            <a:endParaRPr lang="tr-TR" dirty="0">
              <a:solidFill>
                <a:schemeClr val="tx1"/>
              </a:solidFill>
            </a:endParaRPr>
          </a:p>
          <a:p>
            <a:r>
              <a:rPr lang="tr-TR" b="1" dirty="0">
                <a:solidFill>
                  <a:schemeClr val="tx1"/>
                </a:solidFill>
              </a:rPr>
              <a:t>NE KADAR				O KADAR</a:t>
            </a:r>
          </a:p>
          <a:p>
            <a:r>
              <a:rPr lang="tr-TR" dirty="0">
                <a:solidFill>
                  <a:schemeClr val="tx1"/>
                </a:solidFill>
              </a:rPr>
              <a:t>Net						Uygun</a:t>
            </a:r>
          </a:p>
          <a:p>
            <a:r>
              <a:rPr lang="tr-TR" dirty="0">
                <a:solidFill>
                  <a:schemeClr val="tx1"/>
                </a:solidFill>
              </a:rPr>
              <a:t>Anlaşılır				Kalite</a:t>
            </a:r>
          </a:p>
          <a:p>
            <a:r>
              <a:rPr lang="tr-TR" dirty="0">
                <a:solidFill>
                  <a:schemeClr val="tx1"/>
                </a:solidFill>
              </a:rPr>
              <a:t>Objektif					Zaman</a:t>
            </a:r>
          </a:p>
          <a:p>
            <a:r>
              <a:rPr lang="tr-TR" dirty="0">
                <a:solidFill>
                  <a:schemeClr val="tx1"/>
                </a:solidFill>
              </a:rPr>
              <a:t>Güçlü					Miktar</a:t>
            </a:r>
          </a:p>
          <a:p>
            <a:r>
              <a:rPr lang="tr-TR" dirty="0">
                <a:solidFill>
                  <a:schemeClr val="tx1"/>
                </a:solidFill>
              </a:rPr>
              <a:t>Tarafsız					…			</a:t>
            </a:r>
          </a:p>
          <a:p>
            <a:r>
              <a:rPr lang="tr-TR" dirty="0">
                <a:solidFill>
                  <a:schemeClr val="tx1"/>
                </a:solidFill>
              </a:rPr>
              <a:t>…</a:t>
            </a:r>
          </a:p>
          <a:p>
            <a:endParaRPr lang="tr-TR" dirty="0">
              <a:solidFill>
                <a:schemeClr val="tx1"/>
              </a:solidFill>
            </a:endParaRPr>
          </a:p>
          <a:p>
            <a:pPr algn="ctr"/>
            <a:r>
              <a:rPr lang="tr-TR" dirty="0">
                <a:solidFill>
                  <a:schemeClr val="tx1"/>
                </a:solidFill>
              </a:rPr>
              <a:t>Ürün satın alırsınız</a:t>
            </a:r>
          </a:p>
          <a:p>
            <a:pPr algn="ctr"/>
            <a:r>
              <a:rPr lang="tr-TR" dirty="0">
                <a:solidFill>
                  <a:schemeClr val="tx1"/>
                </a:solidFill>
              </a:rPr>
              <a:t>Alım sürecine yönelik değerlendirmeler kolay olur</a:t>
            </a:r>
          </a:p>
        </p:txBody>
      </p:sp>
      <p:sp>
        <p:nvSpPr>
          <p:cNvPr id="10" name="Ok: Sağ 9">
            <a:extLst>
              <a:ext uri="{FF2B5EF4-FFF2-40B4-BE49-F238E27FC236}">
                <a16:creationId xmlns:a16="http://schemas.microsoft.com/office/drawing/2014/main" id="{CB352FB3-42A6-797F-F078-38E198ECE77E}"/>
              </a:ext>
            </a:extLst>
          </p:cNvPr>
          <p:cNvSpPr/>
          <p:nvPr/>
        </p:nvSpPr>
        <p:spPr>
          <a:xfrm>
            <a:off x="5037621" y="3851564"/>
            <a:ext cx="2116760" cy="517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Bunun İçin</a:t>
            </a:r>
          </a:p>
        </p:txBody>
      </p:sp>
    </p:spTree>
    <p:extLst>
      <p:ext uri="{BB962C8B-B14F-4D97-AF65-F5344CB8AC3E}">
        <p14:creationId xmlns:p14="http://schemas.microsoft.com/office/powerpoint/2010/main" val="1304117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21ED9A6A-5E76-B521-B2B5-9075239B9C9D}"/>
              </a:ext>
            </a:extLst>
          </p:cNvPr>
          <p:cNvSpPr>
            <a:spLocks noGrp="1"/>
          </p:cNvSpPr>
          <p:nvPr>
            <p:ph type="sldNum" sz="quarter" idx="12"/>
          </p:nvPr>
        </p:nvSpPr>
        <p:spPr/>
        <p:txBody>
          <a:bodyPr/>
          <a:lstStyle/>
          <a:p>
            <a:pPr>
              <a:defRPr/>
            </a:pPr>
            <a:fld id="{5E4AF77D-6D29-4DB0-B423-17AED60B4C85}" type="slidenum">
              <a:rPr lang="tr-TR" smtClean="0"/>
              <a:pPr>
                <a:defRPr/>
              </a:pPr>
              <a:t>39</a:t>
            </a:fld>
            <a:endParaRPr lang="tr-TR"/>
          </a:p>
        </p:txBody>
      </p:sp>
      <p:pic>
        <p:nvPicPr>
          <p:cNvPr id="6" name="Picture 4">
            <a:extLst>
              <a:ext uri="{FF2B5EF4-FFF2-40B4-BE49-F238E27FC236}">
                <a16:creationId xmlns:a16="http://schemas.microsoft.com/office/drawing/2014/main" id="{64891C72-7264-603A-19B3-CC4BDEB24A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72" b="6796"/>
          <a:stretch/>
        </p:blipFill>
        <p:spPr bwMode="auto">
          <a:xfrm>
            <a:off x="1069848" y="2290618"/>
            <a:ext cx="3474665" cy="2377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C6E7E52-5E97-7C39-A1E5-5D1E8CD33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487" y="2290618"/>
            <a:ext cx="3474665" cy="2377802"/>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id="{13CB6113-44E0-D660-DA5D-66B893239698}"/>
              </a:ext>
            </a:extLst>
          </p:cNvPr>
          <p:cNvSpPr/>
          <p:nvPr/>
        </p:nvSpPr>
        <p:spPr>
          <a:xfrm>
            <a:off x="3546763" y="5264727"/>
            <a:ext cx="4553527" cy="729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a:solidFill>
                  <a:schemeClr val="tx1"/>
                </a:solidFill>
              </a:rPr>
              <a:t>İyi Bir Şartname </a:t>
            </a:r>
          </a:p>
          <a:p>
            <a:pPr algn="ctr"/>
            <a:r>
              <a:rPr lang="tr-TR" i="1" dirty="0">
                <a:solidFill>
                  <a:schemeClr val="tx1"/>
                </a:solidFill>
              </a:rPr>
              <a:t>Sizi Amacınıza ve İhtiyacınıza Ulaştırır</a:t>
            </a:r>
            <a:r>
              <a:rPr lang="tr-TR" dirty="0">
                <a:solidFill>
                  <a:schemeClr val="tx1"/>
                </a:solidFill>
              </a:rPr>
              <a:t> </a:t>
            </a:r>
          </a:p>
        </p:txBody>
      </p:sp>
      <p:cxnSp>
        <p:nvCxnSpPr>
          <p:cNvPr id="17" name="Düz Bağlayıcı 16">
            <a:extLst>
              <a:ext uri="{FF2B5EF4-FFF2-40B4-BE49-F238E27FC236}">
                <a16:creationId xmlns:a16="http://schemas.microsoft.com/office/drawing/2014/main" id="{8254B59F-D5DB-21A2-CEDE-8800D941157E}"/>
              </a:ext>
            </a:extLst>
          </p:cNvPr>
          <p:cNvCxnSpPr>
            <a:cxnSpLocks/>
            <a:endCxn id="13" idx="0"/>
          </p:cNvCxnSpPr>
          <p:nvPr/>
        </p:nvCxnSpPr>
        <p:spPr>
          <a:xfrm>
            <a:off x="4544513" y="3851564"/>
            <a:ext cx="1279014" cy="141316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433F0B94-0FA3-452B-B4B7-F7E275194739}"/>
              </a:ext>
            </a:extLst>
          </p:cNvPr>
          <p:cNvCxnSpPr>
            <a:cxnSpLocks/>
          </p:cNvCxnSpPr>
          <p:nvPr/>
        </p:nvCxnSpPr>
        <p:spPr>
          <a:xfrm flipH="1">
            <a:off x="6193204" y="3768436"/>
            <a:ext cx="1454283" cy="149629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Metin kutusu 28">
            <a:extLst>
              <a:ext uri="{FF2B5EF4-FFF2-40B4-BE49-F238E27FC236}">
                <a16:creationId xmlns:a16="http://schemas.microsoft.com/office/drawing/2014/main" id="{893D7028-AD38-A523-911E-CA42E2EA2173}"/>
              </a:ext>
            </a:extLst>
          </p:cNvPr>
          <p:cNvSpPr txBox="1"/>
          <p:nvPr/>
        </p:nvSpPr>
        <p:spPr>
          <a:xfrm>
            <a:off x="630305" y="576996"/>
            <a:ext cx="6096000" cy="707886"/>
          </a:xfrm>
          <a:prstGeom prst="rect">
            <a:avLst/>
          </a:prstGeom>
          <a:noFill/>
        </p:spPr>
        <p:txBody>
          <a:bodyPr wrap="square">
            <a:spAutoFit/>
          </a:bodyPr>
          <a:lstStyle/>
          <a:p>
            <a:r>
              <a:rPr lang="tr-TR" sz="4000" b="1" dirty="0">
                <a:solidFill>
                  <a:srgbClr val="C00000"/>
                </a:solidFill>
                <a:latin typeface="Constantia" panose="02030602050306030303" pitchFamily="18" charset="0"/>
              </a:rPr>
              <a:t>Sonuç ve Öneriler</a:t>
            </a:r>
            <a:endParaRPr lang="tr-TR" sz="4000" b="1" dirty="0">
              <a:solidFill>
                <a:srgbClr val="C00000"/>
              </a:solidFill>
            </a:endParaRPr>
          </a:p>
        </p:txBody>
      </p:sp>
    </p:spTree>
    <p:extLst>
      <p:ext uri="{BB962C8B-B14F-4D97-AF65-F5344CB8AC3E}">
        <p14:creationId xmlns:p14="http://schemas.microsoft.com/office/powerpoint/2010/main" val="283972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068E2EEB-B889-10C7-5F20-F60679C155D0}"/>
              </a:ext>
            </a:extLst>
          </p:cNvPr>
          <p:cNvPicPr>
            <a:picLocks noChangeAspect="1"/>
          </p:cNvPicPr>
          <p:nvPr/>
        </p:nvPicPr>
        <p:blipFill>
          <a:blip r:embed="rId2"/>
          <a:stretch>
            <a:fillRect/>
          </a:stretch>
        </p:blipFill>
        <p:spPr>
          <a:xfrm>
            <a:off x="1936930" y="1814946"/>
            <a:ext cx="7946300" cy="1254679"/>
          </a:xfrm>
          <a:prstGeom prst="rect">
            <a:avLst/>
          </a:prstGeom>
          <a:ln>
            <a:noFill/>
          </a:ln>
          <a:effectLst>
            <a:outerShdw blurRad="292100" dist="139700" dir="2700000" algn="tl" rotWithShape="0">
              <a:srgbClr val="333333">
                <a:alpha val="65000"/>
              </a:srgbClr>
            </a:outerShdw>
          </a:effectLst>
        </p:spPr>
      </p:pic>
      <p:sp>
        <p:nvSpPr>
          <p:cNvPr id="8" name="Metin kutusu 7">
            <a:extLst>
              <a:ext uri="{FF2B5EF4-FFF2-40B4-BE49-F238E27FC236}">
                <a16:creationId xmlns:a16="http://schemas.microsoft.com/office/drawing/2014/main" id="{451002ED-4D29-4817-DAFD-5DE59E828174}"/>
              </a:ext>
            </a:extLst>
          </p:cNvPr>
          <p:cNvSpPr txBox="1"/>
          <p:nvPr/>
        </p:nvSpPr>
        <p:spPr>
          <a:xfrm>
            <a:off x="1068537" y="4712411"/>
            <a:ext cx="10184235" cy="1200329"/>
          </a:xfrm>
          <a:prstGeom prst="rect">
            <a:avLst/>
          </a:prstGeom>
          <a:solidFill>
            <a:schemeClr val="accent4">
              <a:lumMod val="60000"/>
              <a:lumOff val="40000"/>
            </a:schemeClr>
          </a:solidFill>
          <a:ln>
            <a:solidFill>
              <a:schemeClr val="bg2">
                <a:lumMod val="90000"/>
              </a:schemeClr>
            </a:solidFill>
          </a:ln>
        </p:spPr>
        <p:txBody>
          <a:bodyPr wrap="square">
            <a:spAutoFit/>
          </a:bodyPr>
          <a:lstStyle/>
          <a:p>
            <a:r>
              <a:rPr lang="tr-TR" sz="2400" dirty="0">
                <a:latin typeface="Constantia" panose="02030602050306030303" pitchFamily="18" charset="0"/>
                <a:cs typeface="Calibri" panose="020F0502020204030204" pitchFamily="34" charset="0"/>
              </a:rPr>
              <a:t>Enfeksiyon önleme ve kontrolüyle ilgili antiseptik, dezenfektan, antibiyotik gibi demirbaş ve sarf malzemelerin alımları ve sterilizasyon süreçleri gibi konularda ilgili komisyonlara görüş bildirmek.</a:t>
            </a:r>
          </a:p>
        </p:txBody>
      </p:sp>
      <p:pic>
        <p:nvPicPr>
          <p:cNvPr id="3" name="Resim 2">
            <a:extLst>
              <a:ext uri="{FF2B5EF4-FFF2-40B4-BE49-F238E27FC236}">
                <a16:creationId xmlns:a16="http://schemas.microsoft.com/office/drawing/2014/main" id="{0D968134-1EF6-CF9C-4712-EC28AF6CD1A9}"/>
              </a:ext>
            </a:extLst>
          </p:cNvPr>
          <p:cNvPicPr>
            <a:picLocks noChangeAspect="1"/>
          </p:cNvPicPr>
          <p:nvPr/>
        </p:nvPicPr>
        <p:blipFill>
          <a:blip r:embed="rId3"/>
          <a:stretch>
            <a:fillRect/>
          </a:stretch>
        </p:blipFill>
        <p:spPr>
          <a:xfrm>
            <a:off x="2181225" y="3495387"/>
            <a:ext cx="7637030" cy="966242"/>
          </a:xfrm>
          <a:prstGeom prst="rect">
            <a:avLst/>
          </a:prstGeom>
        </p:spPr>
      </p:pic>
      <p:sp>
        <p:nvSpPr>
          <p:cNvPr id="7" name="Ok: Sağ 6">
            <a:extLst>
              <a:ext uri="{FF2B5EF4-FFF2-40B4-BE49-F238E27FC236}">
                <a16:creationId xmlns:a16="http://schemas.microsoft.com/office/drawing/2014/main" id="{3828F87E-8B9F-1735-57A8-D14273023EB3}"/>
              </a:ext>
            </a:extLst>
          </p:cNvPr>
          <p:cNvSpPr/>
          <p:nvPr/>
        </p:nvSpPr>
        <p:spPr>
          <a:xfrm>
            <a:off x="317211" y="93896"/>
            <a:ext cx="6720898" cy="1280890"/>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EKK Sorumluluğu</a:t>
            </a:r>
            <a:endParaRPr lang="tr-TR" sz="3600" dirty="0"/>
          </a:p>
        </p:txBody>
      </p:sp>
    </p:spTree>
    <p:extLst>
      <p:ext uri="{BB962C8B-B14F-4D97-AF65-F5344CB8AC3E}">
        <p14:creationId xmlns:p14="http://schemas.microsoft.com/office/powerpoint/2010/main" val="2794554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84EE-548B-5C95-C898-21A850914625}"/>
            </a:ext>
          </a:extLst>
        </p:cNvPr>
        <p:cNvGrpSpPr/>
        <p:nvPr/>
      </p:nvGrpSpPr>
      <p:grpSpPr>
        <a:xfrm>
          <a:off x="0" y="0"/>
          <a:ext cx="0" cy="0"/>
          <a:chOff x="0" y="0"/>
          <a:chExt cx="0" cy="0"/>
        </a:xfrm>
      </p:grpSpPr>
      <p:pic>
        <p:nvPicPr>
          <p:cNvPr id="4" name="Resim 2">
            <a:extLst>
              <a:ext uri="{FF2B5EF4-FFF2-40B4-BE49-F238E27FC236}">
                <a16:creationId xmlns:a16="http://schemas.microsoft.com/office/drawing/2014/main" id="{3E190F10-685B-BA15-29B8-FC4446BD2047}"/>
              </a:ext>
            </a:extLst>
          </p:cNvPr>
          <p:cNvPicPr>
            <a:picLocks noChangeAspect="1"/>
          </p:cNvPicPr>
          <p:nvPr/>
        </p:nvPicPr>
        <p:blipFill>
          <a:blip r:embed="rId2"/>
          <a:srcRect l="21985" r="19969"/>
          <a:stretch/>
        </p:blipFill>
        <p:spPr>
          <a:xfrm>
            <a:off x="10152159" y="184666"/>
            <a:ext cx="2039841" cy="1382232"/>
          </a:xfrm>
          <a:prstGeom prst="rect">
            <a:avLst/>
          </a:prstGeom>
        </p:spPr>
      </p:pic>
      <p:sp>
        <p:nvSpPr>
          <p:cNvPr id="2" name="Title 1">
            <a:extLst>
              <a:ext uri="{FF2B5EF4-FFF2-40B4-BE49-F238E27FC236}">
                <a16:creationId xmlns:a16="http://schemas.microsoft.com/office/drawing/2014/main" id="{F116F740-0298-ABCC-7304-953F8D9E8294}"/>
              </a:ext>
            </a:extLst>
          </p:cNvPr>
          <p:cNvSpPr>
            <a:spLocks noGrp="1"/>
          </p:cNvSpPr>
          <p:nvPr>
            <p:ph type="title"/>
          </p:nvPr>
        </p:nvSpPr>
        <p:spPr>
          <a:xfrm>
            <a:off x="693695" y="531009"/>
            <a:ext cx="8314267" cy="1035889"/>
          </a:xfrm>
        </p:spPr>
        <p:txBody>
          <a:bodyPr>
            <a:normAutofit/>
          </a:bodyPr>
          <a:lstStyle/>
          <a:p>
            <a:r>
              <a:rPr lang="tr-TR" sz="4400" b="1" dirty="0">
                <a:solidFill>
                  <a:srgbClr val="5E67A0"/>
                </a:solidFill>
                <a:latin typeface="+mn-lt"/>
              </a:rPr>
              <a:t> </a:t>
            </a:r>
            <a:r>
              <a:rPr lang="tr-TR" sz="6000" b="1" dirty="0">
                <a:solidFill>
                  <a:schemeClr val="accent2"/>
                </a:solidFill>
                <a:latin typeface="Constantia" panose="02030602050306030303" pitchFamily="18" charset="0"/>
              </a:rPr>
              <a:t>Hazırlayan</a:t>
            </a:r>
            <a:endParaRPr lang="en-GB" sz="4400" b="1" dirty="0">
              <a:solidFill>
                <a:schemeClr val="accent2"/>
              </a:solidFill>
              <a:latin typeface="Constantia" panose="02030602050306030303" pitchFamily="18" charset="0"/>
            </a:endParaRPr>
          </a:p>
        </p:txBody>
      </p:sp>
      <p:sp>
        <p:nvSpPr>
          <p:cNvPr id="3" name="Rectangle 1">
            <a:extLst>
              <a:ext uri="{FF2B5EF4-FFF2-40B4-BE49-F238E27FC236}">
                <a16:creationId xmlns:a16="http://schemas.microsoft.com/office/drawing/2014/main" id="{A385E51D-9116-A536-EFBB-47429506882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0AF366E-D6D9-A069-2935-05649ACFA72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Metin kutusu 4"/>
          <p:cNvSpPr txBox="1"/>
          <p:nvPr/>
        </p:nvSpPr>
        <p:spPr>
          <a:xfrm>
            <a:off x="4523293" y="4671660"/>
            <a:ext cx="2865721" cy="369332"/>
          </a:xfrm>
          <a:prstGeom prst="rect">
            <a:avLst/>
          </a:prstGeom>
          <a:noFill/>
        </p:spPr>
        <p:txBody>
          <a:bodyPr wrap="none" rtlCol="0">
            <a:spAutoFit/>
          </a:bodyPr>
          <a:lstStyle/>
          <a:p>
            <a:r>
              <a:rPr lang="tr-TR" b="1" dirty="0">
                <a:solidFill>
                  <a:srgbClr val="666DA4"/>
                </a:solidFill>
                <a:latin typeface="Constantia" panose="02030602050306030303" pitchFamily="18" charset="0"/>
              </a:rPr>
              <a:t>Hemşire Esengül </a:t>
            </a:r>
            <a:r>
              <a:rPr lang="tr-TR" b="1" dirty="0" err="1">
                <a:solidFill>
                  <a:srgbClr val="666DA4"/>
                </a:solidFill>
                <a:latin typeface="Constantia" panose="02030602050306030303" pitchFamily="18" charset="0"/>
              </a:rPr>
              <a:t>Şendağ</a:t>
            </a:r>
            <a:endParaRPr lang="tr-TR" b="1" dirty="0">
              <a:solidFill>
                <a:srgbClr val="666DA4"/>
              </a:solidFill>
              <a:latin typeface="Constantia" panose="02030602050306030303" pitchFamily="18" charset="0"/>
            </a:endParaRPr>
          </a:p>
        </p:txBody>
      </p:sp>
      <p:sp>
        <p:nvSpPr>
          <p:cNvPr id="9" name="Metin kutusu 8"/>
          <p:cNvSpPr txBox="1"/>
          <p:nvPr/>
        </p:nvSpPr>
        <p:spPr>
          <a:xfrm>
            <a:off x="398899" y="5630013"/>
            <a:ext cx="11339579" cy="369332"/>
          </a:xfrm>
          <a:prstGeom prst="rect">
            <a:avLst/>
          </a:prstGeom>
          <a:noFill/>
        </p:spPr>
        <p:txBody>
          <a:bodyPr wrap="none" rtlCol="0">
            <a:spAutoFit/>
          </a:bodyPr>
          <a:lstStyle/>
          <a:p>
            <a:r>
              <a:rPr lang="tr-TR" b="1" dirty="0">
                <a:solidFill>
                  <a:srgbClr val="666DA4"/>
                </a:solidFill>
                <a:latin typeface="Constantia" panose="02030602050306030303" pitchFamily="18" charset="0"/>
              </a:rPr>
              <a:t>Türk Hastane İnfeksiyonları ve Kontrolü Derneği olarak eğitime katkılarınızdan dolayı teşekkür ederiz</a:t>
            </a:r>
          </a:p>
        </p:txBody>
      </p:sp>
      <p:pic>
        <p:nvPicPr>
          <p:cNvPr id="8" name="Resim 7">
            <a:extLst>
              <a:ext uri="{FF2B5EF4-FFF2-40B4-BE49-F238E27FC236}">
                <a16:creationId xmlns:a16="http://schemas.microsoft.com/office/drawing/2014/main" id="{0900FEBE-5EAA-5217-B501-3B87C010F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829" y="1566898"/>
            <a:ext cx="2490339" cy="2833652"/>
          </a:xfrm>
          <a:prstGeom prst="rect">
            <a:avLst/>
          </a:prstGeom>
        </p:spPr>
      </p:pic>
    </p:spTree>
    <p:extLst>
      <p:ext uri="{BB962C8B-B14F-4D97-AF65-F5344CB8AC3E}">
        <p14:creationId xmlns:p14="http://schemas.microsoft.com/office/powerpoint/2010/main" val="399671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DEZENFEKTANI VİRÜSLERİ ÖLDÜRÜR MÜ? | Makyaj Trendi">
            <a:extLst>
              <a:ext uri="{FF2B5EF4-FFF2-40B4-BE49-F238E27FC236}">
                <a16:creationId xmlns:a16="http://schemas.microsoft.com/office/drawing/2014/main" id="{01F53E56-4EB3-860B-51B8-EB1994A4D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609" y="458035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tosept® Af Alkollü Hızlı Yüzey Dezenfektanı 1 Litre 30 Fiyatı">
            <a:extLst>
              <a:ext uri="{FF2B5EF4-FFF2-40B4-BE49-F238E27FC236}">
                <a16:creationId xmlns:a16="http://schemas.microsoft.com/office/drawing/2014/main" id="{06E224C9-4CE5-EF06-B956-9D214C988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090" y="4046157"/>
            <a:ext cx="2333286" cy="2333286"/>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8262FE90-2638-846F-96C2-0C2FE6F1DD17}"/>
              </a:ext>
            </a:extLst>
          </p:cNvPr>
          <p:cNvPicPr>
            <a:picLocks noChangeAspect="1"/>
          </p:cNvPicPr>
          <p:nvPr/>
        </p:nvPicPr>
        <p:blipFill>
          <a:blip r:embed="rId4"/>
          <a:stretch>
            <a:fillRect/>
          </a:stretch>
        </p:blipFill>
        <p:spPr>
          <a:xfrm>
            <a:off x="9400875" y="757775"/>
            <a:ext cx="2255600" cy="2949631"/>
          </a:xfrm>
          <a:prstGeom prst="rect">
            <a:avLst/>
          </a:prstGeom>
        </p:spPr>
      </p:pic>
      <p:pic>
        <p:nvPicPr>
          <p:cNvPr id="1032" name="Picture 8" descr="Sekiz Medikal | BD KORUMALI ENJEKTÖR">
            <a:extLst>
              <a:ext uri="{FF2B5EF4-FFF2-40B4-BE49-F238E27FC236}">
                <a16:creationId xmlns:a16="http://schemas.microsoft.com/office/drawing/2014/main" id="{A232C15E-62FE-3A89-EEF9-84A4D896D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7186" y="1091380"/>
            <a:ext cx="1743076"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ıbbi Atık Kovası | 5 Lt Atık Kutusu - Ceyhanlar | Avansas.com">
            <a:extLst>
              <a:ext uri="{FF2B5EF4-FFF2-40B4-BE49-F238E27FC236}">
                <a16:creationId xmlns:a16="http://schemas.microsoft.com/office/drawing/2014/main" id="{EFD179CB-8622-ABC4-0F10-340823337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016" y="4753717"/>
            <a:ext cx="17430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556B708E-C2CB-D1FB-1639-B2E051F6C976}"/>
              </a:ext>
            </a:extLst>
          </p:cNvPr>
          <p:cNvSpPr txBox="1"/>
          <p:nvPr/>
        </p:nvSpPr>
        <p:spPr>
          <a:xfrm>
            <a:off x="448988" y="2076587"/>
            <a:ext cx="5186815" cy="2246769"/>
          </a:xfrm>
          <a:prstGeom prst="rect">
            <a:avLst/>
          </a:prstGeom>
          <a:noFill/>
        </p:spPr>
        <p:txBody>
          <a:bodyPr wrap="square">
            <a:spAutoFit/>
          </a:bodyPr>
          <a:lstStyle/>
          <a:p>
            <a:r>
              <a:rPr lang="tr-TR" sz="2000" b="1" dirty="0">
                <a:solidFill>
                  <a:srgbClr val="C00000"/>
                </a:solidFill>
                <a:latin typeface="Constantia" panose="02030602050306030303" pitchFamily="18" charset="0"/>
              </a:rPr>
              <a:t>Neler Alıyoruz ???</a:t>
            </a:r>
          </a:p>
          <a:p>
            <a:endParaRPr lang="tr-TR" sz="2000" dirty="0">
              <a:latin typeface="Constantia" panose="02030602050306030303" pitchFamily="18" charset="0"/>
            </a:endParaRPr>
          </a:p>
          <a:p>
            <a:pPr marL="457200" indent="-457200">
              <a:buFont typeface="Wingdings" panose="05000000000000000000" pitchFamily="2" charset="2"/>
              <a:buChar char="§"/>
            </a:pPr>
            <a:r>
              <a:rPr lang="tr-TR" sz="2000" dirty="0">
                <a:latin typeface="Constantia" panose="02030602050306030303" pitchFamily="18" charset="0"/>
              </a:rPr>
              <a:t>Demirbaş alımı </a:t>
            </a:r>
          </a:p>
          <a:p>
            <a:pPr marL="457200" indent="-457200">
              <a:buFont typeface="Wingdings" panose="05000000000000000000" pitchFamily="2" charset="2"/>
              <a:buChar char="§"/>
            </a:pPr>
            <a:r>
              <a:rPr lang="tr-TR" sz="2000" dirty="0">
                <a:latin typeface="Constantia" panose="02030602050306030303" pitchFamily="18" charset="0"/>
              </a:rPr>
              <a:t>Antiseptik-dezenfektan alımı</a:t>
            </a:r>
          </a:p>
          <a:p>
            <a:pPr marL="457200" indent="-457200">
              <a:buFont typeface="Wingdings" panose="05000000000000000000" pitchFamily="2" charset="2"/>
              <a:buChar char="§"/>
            </a:pPr>
            <a:r>
              <a:rPr lang="tr-TR" sz="2000" dirty="0">
                <a:latin typeface="Constantia" panose="02030602050306030303" pitchFamily="18" charset="0"/>
              </a:rPr>
              <a:t>Sarf malzeme alımı </a:t>
            </a:r>
          </a:p>
          <a:p>
            <a:pPr marL="457200" indent="-457200">
              <a:buFont typeface="Wingdings" panose="05000000000000000000" pitchFamily="2" charset="2"/>
              <a:buChar char="§"/>
            </a:pPr>
            <a:r>
              <a:rPr lang="tr-TR" sz="2000" dirty="0">
                <a:latin typeface="Constantia" panose="02030602050306030303" pitchFamily="18" charset="0"/>
              </a:rPr>
              <a:t>Hizmet alımı </a:t>
            </a:r>
          </a:p>
          <a:p>
            <a:pPr marL="457200" indent="-457200">
              <a:buFont typeface="Wingdings" panose="05000000000000000000" pitchFamily="2" charset="2"/>
              <a:buChar char="§"/>
            </a:pPr>
            <a:r>
              <a:rPr lang="tr-TR" sz="2000" dirty="0">
                <a:latin typeface="Constantia" panose="02030602050306030303" pitchFamily="18" charset="0"/>
              </a:rPr>
              <a:t>…..</a:t>
            </a:r>
          </a:p>
        </p:txBody>
      </p:sp>
      <p:sp>
        <p:nvSpPr>
          <p:cNvPr id="2" name="Dikdörtgen 1">
            <a:extLst>
              <a:ext uri="{FF2B5EF4-FFF2-40B4-BE49-F238E27FC236}">
                <a16:creationId xmlns:a16="http://schemas.microsoft.com/office/drawing/2014/main" id="{B20E0A50-9CDF-CF3B-E1EF-E6BC3F8601B1}"/>
              </a:ext>
            </a:extLst>
          </p:cNvPr>
          <p:cNvSpPr/>
          <p:nvPr/>
        </p:nvSpPr>
        <p:spPr>
          <a:xfrm>
            <a:off x="6150152" y="5451894"/>
            <a:ext cx="512296" cy="70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solidFill>
                <a:schemeClr val="bg1"/>
              </a:solidFill>
            </a:endParaRPr>
          </a:p>
        </p:txBody>
      </p:sp>
      <p:sp>
        <p:nvSpPr>
          <p:cNvPr id="10" name="Ok: Sağ 9">
            <a:extLst>
              <a:ext uri="{FF2B5EF4-FFF2-40B4-BE49-F238E27FC236}">
                <a16:creationId xmlns:a16="http://schemas.microsoft.com/office/drawing/2014/main" id="{8188164A-5D5F-95BB-3A9D-949598DF4751}"/>
              </a:ext>
            </a:extLst>
          </p:cNvPr>
          <p:cNvSpPr/>
          <p:nvPr/>
        </p:nvSpPr>
        <p:spPr>
          <a:xfrm>
            <a:off x="317211" y="93896"/>
            <a:ext cx="6720898" cy="1280890"/>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EKK Sorumluluğu</a:t>
            </a:r>
            <a:endParaRPr lang="tr-TR" sz="3600" dirty="0"/>
          </a:p>
        </p:txBody>
      </p:sp>
    </p:spTree>
    <p:extLst>
      <p:ext uri="{BB962C8B-B14F-4D97-AF65-F5344CB8AC3E}">
        <p14:creationId xmlns:p14="http://schemas.microsoft.com/office/powerpoint/2010/main" val="324122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EAFB829F-EF3E-B33D-8192-4B2458A443D3}"/>
              </a:ext>
            </a:extLst>
          </p:cNvPr>
          <p:cNvGraphicFramePr>
            <a:graphicFrameLocks noGrp="1"/>
          </p:cNvGraphicFramePr>
          <p:nvPr>
            <p:ph idx="1"/>
            <p:extLst>
              <p:ext uri="{D42A27DB-BD31-4B8C-83A1-F6EECF244321}">
                <p14:modId xmlns:p14="http://schemas.microsoft.com/office/powerpoint/2010/main" val="1925124720"/>
              </p:ext>
            </p:extLst>
          </p:nvPr>
        </p:nvGraphicFramePr>
        <p:xfrm>
          <a:off x="1066800" y="1803882"/>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a:extLst>
              <a:ext uri="{FF2B5EF4-FFF2-40B4-BE49-F238E27FC236}">
                <a16:creationId xmlns:a16="http://schemas.microsoft.com/office/drawing/2014/main" id="{1A48AFE9-068E-6B5F-5886-D8A9FBD13F27}"/>
              </a:ext>
            </a:extLst>
          </p:cNvPr>
          <p:cNvSpPr>
            <a:spLocks noGrp="1"/>
          </p:cNvSpPr>
          <p:nvPr>
            <p:ph type="sldNum" sz="quarter" idx="12"/>
          </p:nvPr>
        </p:nvSpPr>
        <p:spPr/>
        <p:txBody>
          <a:bodyPr/>
          <a:lstStyle/>
          <a:p>
            <a:pPr>
              <a:defRPr/>
            </a:pPr>
            <a:fld id="{5E4AF77D-6D29-4DB0-B423-17AED60B4C85}" type="slidenum">
              <a:rPr lang="tr-TR" smtClean="0"/>
              <a:pPr>
                <a:defRPr/>
              </a:pPr>
              <a:t>6</a:t>
            </a:fld>
            <a:endParaRPr lang="tr-TR"/>
          </a:p>
        </p:txBody>
      </p:sp>
      <p:sp>
        <p:nvSpPr>
          <p:cNvPr id="8" name="Metin kutusu 7">
            <a:extLst>
              <a:ext uri="{FF2B5EF4-FFF2-40B4-BE49-F238E27FC236}">
                <a16:creationId xmlns:a16="http://schemas.microsoft.com/office/drawing/2014/main" id="{10055AD3-BE07-D325-3AC9-DE7CA90AA14B}"/>
              </a:ext>
            </a:extLst>
          </p:cNvPr>
          <p:cNvSpPr txBox="1"/>
          <p:nvPr/>
        </p:nvSpPr>
        <p:spPr>
          <a:xfrm>
            <a:off x="498764" y="6172200"/>
            <a:ext cx="6354618" cy="369332"/>
          </a:xfrm>
          <a:prstGeom prst="rect">
            <a:avLst/>
          </a:prstGeom>
          <a:noFill/>
        </p:spPr>
        <p:txBody>
          <a:bodyPr wrap="square">
            <a:spAutoFit/>
          </a:bodyPr>
          <a:lstStyle/>
          <a:p>
            <a:pPr lvl="1">
              <a:buFont typeface="Wingdings" panose="05000000000000000000" pitchFamily="2" charset="2"/>
              <a:buChar char="Ø"/>
            </a:pPr>
            <a:r>
              <a:rPr lang="tr-TR" sz="1800" i="1" dirty="0">
                <a:latin typeface="Constantia" panose="02030602050306030303" pitchFamily="18" charset="0"/>
              </a:rPr>
              <a:t>Ödünç Alma, HİBE yoluyla ürün temini….</a:t>
            </a:r>
            <a:endParaRPr lang="tr-TR" sz="1800" b="1" i="1" dirty="0">
              <a:latin typeface="Constantia" panose="02030602050306030303" pitchFamily="18" charset="0"/>
            </a:endParaRPr>
          </a:p>
        </p:txBody>
      </p:sp>
      <p:sp>
        <p:nvSpPr>
          <p:cNvPr id="9" name="Ok: Sağ 8">
            <a:extLst>
              <a:ext uri="{FF2B5EF4-FFF2-40B4-BE49-F238E27FC236}">
                <a16:creationId xmlns:a16="http://schemas.microsoft.com/office/drawing/2014/main" id="{61FB23F5-6B4A-07C7-F5BE-68D1D336D886}"/>
              </a:ext>
            </a:extLst>
          </p:cNvPr>
          <p:cNvSpPr/>
          <p:nvPr/>
        </p:nvSpPr>
        <p:spPr>
          <a:xfrm>
            <a:off x="580448" y="316468"/>
            <a:ext cx="6720898" cy="1280890"/>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Satın Alma Yöntemleri</a:t>
            </a:r>
            <a:endParaRPr lang="tr-TR" sz="3600" dirty="0"/>
          </a:p>
        </p:txBody>
      </p:sp>
    </p:spTree>
    <p:extLst>
      <p:ext uri="{BB962C8B-B14F-4D97-AF65-F5344CB8AC3E}">
        <p14:creationId xmlns:p14="http://schemas.microsoft.com/office/powerpoint/2010/main" val="156341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a:extLst>
              <a:ext uri="{FF2B5EF4-FFF2-40B4-BE49-F238E27FC236}">
                <a16:creationId xmlns:a16="http://schemas.microsoft.com/office/drawing/2014/main" id="{DA62D24E-4B1C-1C38-EC31-EF0CFFCD04A1}"/>
              </a:ext>
            </a:extLst>
          </p:cNvPr>
          <p:cNvGraphicFramePr/>
          <p:nvPr>
            <p:extLst>
              <p:ext uri="{D42A27DB-BD31-4B8C-83A1-F6EECF244321}">
                <p14:modId xmlns:p14="http://schemas.microsoft.com/office/powerpoint/2010/main" val="590558772"/>
              </p:ext>
            </p:extLst>
          </p:nvPr>
        </p:nvGraphicFramePr>
        <p:xfrm>
          <a:off x="622741" y="988291"/>
          <a:ext cx="10946518" cy="600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k: Sağ 3">
            <a:extLst>
              <a:ext uri="{FF2B5EF4-FFF2-40B4-BE49-F238E27FC236}">
                <a16:creationId xmlns:a16="http://schemas.microsoft.com/office/drawing/2014/main" id="{2BD0CAFD-BDBF-3F73-7B0F-F5DDB86A5CD3}"/>
              </a:ext>
            </a:extLst>
          </p:cNvPr>
          <p:cNvSpPr/>
          <p:nvPr/>
        </p:nvSpPr>
        <p:spPr>
          <a:xfrm>
            <a:off x="132743" y="-92600"/>
            <a:ext cx="6720898" cy="1080891"/>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Satın Alma Süreci</a:t>
            </a:r>
            <a:endParaRPr lang="tr-TR" sz="3600" dirty="0"/>
          </a:p>
        </p:txBody>
      </p:sp>
      <p:sp>
        <p:nvSpPr>
          <p:cNvPr id="5" name="Akış Çizelgesi: Bağlayıcı 4">
            <a:extLst>
              <a:ext uri="{FF2B5EF4-FFF2-40B4-BE49-F238E27FC236}">
                <a16:creationId xmlns:a16="http://schemas.microsoft.com/office/drawing/2014/main" id="{38B70573-7D73-24A2-AE52-CD76220768F4}"/>
              </a:ext>
            </a:extLst>
          </p:cNvPr>
          <p:cNvSpPr/>
          <p:nvPr/>
        </p:nvSpPr>
        <p:spPr>
          <a:xfrm>
            <a:off x="649737" y="1122576"/>
            <a:ext cx="757382" cy="729672"/>
          </a:xfrm>
          <a:prstGeom prst="flowChart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i="1" dirty="0">
                <a:solidFill>
                  <a:schemeClr val="tx1"/>
                </a:solidFill>
              </a:rPr>
              <a:t>EKK</a:t>
            </a:r>
          </a:p>
        </p:txBody>
      </p:sp>
      <p:sp>
        <p:nvSpPr>
          <p:cNvPr id="8" name="Akış Çizelgesi: Bağlayıcı 7">
            <a:extLst>
              <a:ext uri="{FF2B5EF4-FFF2-40B4-BE49-F238E27FC236}">
                <a16:creationId xmlns:a16="http://schemas.microsoft.com/office/drawing/2014/main" id="{E25548B4-CBB5-E863-50BE-7F9DBFDFC698}"/>
              </a:ext>
            </a:extLst>
          </p:cNvPr>
          <p:cNvSpPr/>
          <p:nvPr/>
        </p:nvSpPr>
        <p:spPr>
          <a:xfrm>
            <a:off x="1527191" y="3612752"/>
            <a:ext cx="757382" cy="729672"/>
          </a:xfrm>
          <a:prstGeom prst="flowChart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i="1" dirty="0">
                <a:solidFill>
                  <a:schemeClr val="tx1"/>
                </a:solidFill>
              </a:rPr>
              <a:t>EKK</a:t>
            </a:r>
          </a:p>
        </p:txBody>
      </p:sp>
      <p:sp>
        <p:nvSpPr>
          <p:cNvPr id="9" name="Akış Çizelgesi: Bağlayıcı 8">
            <a:extLst>
              <a:ext uri="{FF2B5EF4-FFF2-40B4-BE49-F238E27FC236}">
                <a16:creationId xmlns:a16="http://schemas.microsoft.com/office/drawing/2014/main" id="{A0153E27-1298-E6EB-F34E-4CF74020E4CB}"/>
              </a:ext>
            </a:extLst>
          </p:cNvPr>
          <p:cNvSpPr/>
          <p:nvPr/>
        </p:nvSpPr>
        <p:spPr>
          <a:xfrm>
            <a:off x="1153832" y="5271300"/>
            <a:ext cx="757382" cy="729672"/>
          </a:xfrm>
          <a:prstGeom prst="flowChart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i="1" dirty="0">
                <a:solidFill>
                  <a:schemeClr val="tx1"/>
                </a:solidFill>
              </a:rPr>
              <a:t>EKK</a:t>
            </a:r>
          </a:p>
        </p:txBody>
      </p:sp>
      <p:sp>
        <p:nvSpPr>
          <p:cNvPr id="10" name="Akış Çizelgesi: Bağlayıcı 9">
            <a:extLst>
              <a:ext uri="{FF2B5EF4-FFF2-40B4-BE49-F238E27FC236}">
                <a16:creationId xmlns:a16="http://schemas.microsoft.com/office/drawing/2014/main" id="{3D9E446F-45D0-6402-05C1-7A475AD0DF36}"/>
              </a:ext>
            </a:extLst>
          </p:cNvPr>
          <p:cNvSpPr/>
          <p:nvPr/>
        </p:nvSpPr>
        <p:spPr>
          <a:xfrm>
            <a:off x="649737" y="6102929"/>
            <a:ext cx="757382" cy="729672"/>
          </a:xfrm>
          <a:prstGeom prst="flowChart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i="1" dirty="0">
                <a:solidFill>
                  <a:schemeClr val="tx1"/>
                </a:solidFill>
              </a:rPr>
              <a:t>EKK</a:t>
            </a:r>
          </a:p>
        </p:txBody>
      </p:sp>
      <p:sp>
        <p:nvSpPr>
          <p:cNvPr id="11" name="Akış Çizelgesi: Bağlayıcı 10">
            <a:extLst>
              <a:ext uri="{FF2B5EF4-FFF2-40B4-BE49-F238E27FC236}">
                <a16:creationId xmlns:a16="http://schemas.microsoft.com/office/drawing/2014/main" id="{B87CB7CE-3FC2-07E8-FF93-AA98C27CA179}"/>
              </a:ext>
            </a:extLst>
          </p:cNvPr>
          <p:cNvSpPr/>
          <p:nvPr/>
        </p:nvSpPr>
        <p:spPr>
          <a:xfrm>
            <a:off x="1153832" y="1982270"/>
            <a:ext cx="757382" cy="729672"/>
          </a:xfrm>
          <a:prstGeom prst="flowChart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i="1" dirty="0">
                <a:solidFill>
                  <a:schemeClr val="tx1"/>
                </a:solidFill>
              </a:rPr>
              <a:t>EKK</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39027939-ACBD-F5FD-1A43-26E2BB7D21BA}"/>
              </a:ext>
            </a:extLst>
          </p:cNvPr>
          <p:cNvGraphicFramePr>
            <a:graphicFrameLocks noGrp="1"/>
          </p:cNvGraphicFramePr>
          <p:nvPr>
            <p:ph idx="1"/>
            <p:extLst>
              <p:ext uri="{D42A27DB-BD31-4B8C-83A1-F6EECF244321}">
                <p14:modId xmlns:p14="http://schemas.microsoft.com/office/powerpoint/2010/main" val="1790896104"/>
              </p:ext>
            </p:extLst>
          </p:nvPr>
        </p:nvGraphicFramePr>
        <p:xfrm>
          <a:off x="1066800" y="1757362"/>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a:extLst>
              <a:ext uri="{FF2B5EF4-FFF2-40B4-BE49-F238E27FC236}">
                <a16:creationId xmlns:a16="http://schemas.microsoft.com/office/drawing/2014/main" id="{D7C8A29E-5F65-0C04-7E89-6B08B7F686AE}"/>
              </a:ext>
            </a:extLst>
          </p:cNvPr>
          <p:cNvSpPr>
            <a:spLocks noGrp="1"/>
          </p:cNvSpPr>
          <p:nvPr>
            <p:ph type="sldNum" sz="quarter" idx="12"/>
          </p:nvPr>
        </p:nvSpPr>
        <p:spPr/>
        <p:txBody>
          <a:bodyPr/>
          <a:lstStyle/>
          <a:p>
            <a:pPr>
              <a:defRPr/>
            </a:pPr>
            <a:fld id="{5E4AF77D-6D29-4DB0-B423-17AED60B4C85}" type="slidenum">
              <a:rPr lang="tr-TR" smtClean="0"/>
              <a:pPr>
                <a:defRPr/>
              </a:pPr>
              <a:t>8</a:t>
            </a:fld>
            <a:endParaRPr lang="tr-TR"/>
          </a:p>
        </p:txBody>
      </p:sp>
      <p:sp>
        <p:nvSpPr>
          <p:cNvPr id="7" name="Ok: Sağ 6">
            <a:extLst>
              <a:ext uri="{FF2B5EF4-FFF2-40B4-BE49-F238E27FC236}">
                <a16:creationId xmlns:a16="http://schemas.microsoft.com/office/drawing/2014/main" id="{7278F9F2-B4C3-AA2F-0AE2-9B4CD988045B}"/>
              </a:ext>
            </a:extLst>
          </p:cNvPr>
          <p:cNvSpPr/>
          <p:nvPr/>
        </p:nvSpPr>
        <p:spPr>
          <a:xfrm>
            <a:off x="354417" y="148960"/>
            <a:ext cx="8207692"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accent1"/>
                </a:solidFill>
                <a:effectLst/>
                <a:latin typeface="Constantia" pitchFamily="18" charset="0"/>
              </a:rPr>
              <a:t>Ürün Değerlendirme Süreci</a:t>
            </a:r>
            <a:endParaRPr lang="tr-TR" sz="3600" dirty="0"/>
          </a:p>
        </p:txBody>
      </p:sp>
      <p:sp>
        <p:nvSpPr>
          <p:cNvPr id="9" name="Metin kutusu 8">
            <a:extLst>
              <a:ext uri="{FF2B5EF4-FFF2-40B4-BE49-F238E27FC236}">
                <a16:creationId xmlns:a16="http://schemas.microsoft.com/office/drawing/2014/main" id="{8DBD632B-8E27-5667-41E9-7A052F756F82}"/>
              </a:ext>
            </a:extLst>
          </p:cNvPr>
          <p:cNvSpPr txBox="1"/>
          <p:nvPr/>
        </p:nvSpPr>
        <p:spPr>
          <a:xfrm>
            <a:off x="83127" y="6062709"/>
            <a:ext cx="11311128" cy="707886"/>
          </a:xfrm>
          <a:prstGeom prst="rect">
            <a:avLst/>
          </a:prstGeom>
          <a:noFill/>
        </p:spPr>
        <p:txBody>
          <a:bodyPr wrap="square">
            <a:spAutoFit/>
          </a:bodyPr>
          <a:lstStyle/>
          <a:p>
            <a:pPr lvl="1"/>
            <a:r>
              <a:rPr lang="tr-TR" sz="2000" i="1" dirty="0">
                <a:latin typeface="Constantia" panose="02030602050306030303" pitchFamily="18" charset="0"/>
              </a:rPr>
              <a:t>*</a:t>
            </a:r>
            <a:r>
              <a:rPr lang="tr-TR" sz="2000" b="1" i="1" dirty="0">
                <a:latin typeface="Constantia" panose="02030602050306030303" pitchFamily="18" charset="0"/>
              </a:rPr>
              <a:t>Ürün değerlendirmede esas  Teknik Şartname doğrultusunda ürün belgeleri ve ürün numunesinin uygunluğuna/uygunsuzluğuna karar verilmesidir.</a:t>
            </a:r>
          </a:p>
        </p:txBody>
      </p:sp>
    </p:spTree>
    <p:extLst>
      <p:ext uri="{BB962C8B-B14F-4D97-AF65-F5344CB8AC3E}">
        <p14:creationId xmlns:p14="http://schemas.microsoft.com/office/powerpoint/2010/main" val="11700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6A0DE-1C41-76A6-027E-0690CCF00412}"/>
            </a:ext>
          </a:extLst>
        </p:cNvPr>
        <p:cNvGrpSpPr/>
        <p:nvPr/>
      </p:nvGrpSpPr>
      <p:grpSpPr>
        <a:xfrm>
          <a:off x="0" y="0"/>
          <a:ext cx="0" cy="0"/>
          <a:chOff x="0" y="0"/>
          <a:chExt cx="0" cy="0"/>
        </a:xfrm>
      </p:grpSpPr>
      <p:sp>
        <p:nvSpPr>
          <p:cNvPr id="2" name="1 Başlık">
            <a:extLst>
              <a:ext uri="{FF2B5EF4-FFF2-40B4-BE49-F238E27FC236}">
                <a16:creationId xmlns:a16="http://schemas.microsoft.com/office/drawing/2014/main" id="{CDE4DF09-7B3F-AB9C-5DD2-1BD1C26BCD42}"/>
              </a:ext>
            </a:extLst>
          </p:cNvPr>
          <p:cNvSpPr>
            <a:spLocks noGrp="1"/>
          </p:cNvSpPr>
          <p:nvPr>
            <p:ph type="title"/>
          </p:nvPr>
        </p:nvSpPr>
        <p:spPr>
          <a:xfrm>
            <a:off x="506847" y="361825"/>
            <a:ext cx="12161069" cy="1462505"/>
          </a:xfrm>
        </p:spPr>
        <p:txBody>
          <a:bodyPr>
            <a:normAutofit/>
          </a:bodyPr>
          <a:lstStyle/>
          <a:p>
            <a:r>
              <a:rPr lang="tr-TR" sz="4000" b="1" dirty="0">
                <a:solidFill>
                  <a:srgbClr val="C00000"/>
                </a:solidFill>
                <a:latin typeface="Constantia" pitchFamily="18" charset="0"/>
              </a:rPr>
              <a:t>1.</a:t>
            </a:r>
            <a:br>
              <a:rPr lang="tr-TR" sz="3600" b="1" dirty="0">
                <a:solidFill>
                  <a:srgbClr val="C00000"/>
                </a:solidFill>
                <a:latin typeface="Constantia" pitchFamily="18" charset="0"/>
              </a:rPr>
            </a:br>
            <a:endParaRPr lang="tr-TR" sz="3600" b="1" dirty="0">
              <a:solidFill>
                <a:srgbClr val="C00000"/>
              </a:solidFill>
              <a:latin typeface="Constantia" pitchFamily="18" charset="0"/>
            </a:endParaRPr>
          </a:p>
        </p:txBody>
      </p:sp>
      <p:sp>
        <p:nvSpPr>
          <p:cNvPr id="3" name="2 İçerik Yer Tutucusu">
            <a:extLst>
              <a:ext uri="{FF2B5EF4-FFF2-40B4-BE49-F238E27FC236}">
                <a16:creationId xmlns:a16="http://schemas.microsoft.com/office/drawing/2014/main" id="{CDBF61EF-3872-308F-4E93-D9EBB79B514E}"/>
              </a:ext>
            </a:extLst>
          </p:cNvPr>
          <p:cNvSpPr>
            <a:spLocks noGrp="1"/>
          </p:cNvSpPr>
          <p:nvPr>
            <p:ph idx="1"/>
          </p:nvPr>
        </p:nvSpPr>
        <p:spPr>
          <a:xfrm>
            <a:off x="371044" y="1522234"/>
            <a:ext cx="11414556" cy="5213296"/>
          </a:xfrm>
        </p:spPr>
        <p:txBody>
          <a:bodyPr>
            <a:normAutofit/>
          </a:bodyPr>
          <a:lstStyle/>
          <a:p>
            <a:pPr algn="just"/>
            <a:r>
              <a:rPr lang="tr-TR" sz="2400" b="1" dirty="0">
                <a:latin typeface="Constantia" panose="02030602050306030303" pitchFamily="18" charset="0"/>
              </a:rPr>
              <a:t>Tekliflerin Değerlendirilmesi</a:t>
            </a:r>
            <a:endParaRPr lang="tr-TR" sz="2400" b="1" dirty="0"/>
          </a:p>
          <a:p>
            <a:pPr lvl="1" algn="just"/>
            <a:r>
              <a:rPr lang="tr-TR" sz="2000" dirty="0">
                <a:latin typeface="Constantia" pitchFamily="18" charset="0"/>
              </a:rPr>
              <a:t>Amaç ürün ve destek ürünlerin uygunluk/uygunsuzluğunun kararının verilmesi, </a:t>
            </a:r>
          </a:p>
          <a:p>
            <a:pPr lvl="1" algn="just"/>
            <a:r>
              <a:rPr lang="tr-TR" sz="2000" dirty="0">
                <a:latin typeface="Constantia" pitchFamily="18" charset="0"/>
              </a:rPr>
              <a:t>En az 3 işin uzmanı, </a:t>
            </a:r>
          </a:p>
          <a:p>
            <a:pPr lvl="2" algn="just"/>
            <a:r>
              <a:rPr lang="tr-TR" sz="1800" dirty="0">
                <a:latin typeface="Constantia" pitchFamily="18" charset="0"/>
              </a:rPr>
              <a:t>Şartnameyi hazırlayan,</a:t>
            </a:r>
          </a:p>
          <a:p>
            <a:pPr lvl="2" algn="just"/>
            <a:r>
              <a:rPr lang="tr-TR" sz="1800" dirty="0">
                <a:latin typeface="Constantia" pitchFamily="18" charset="0"/>
              </a:rPr>
              <a:t>EKK temsilcisi,</a:t>
            </a:r>
          </a:p>
          <a:p>
            <a:pPr lvl="2" algn="just"/>
            <a:r>
              <a:rPr lang="tr-TR" sz="1800" dirty="0">
                <a:latin typeface="Constantia" pitchFamily="18" charset="0"/>
              </a:rPr>
              <a:t>Ürünü kullanan birim yetkilisi vb.</a:t>
            </a:r>
          </a:p>
          <a:p>
            <a:pPr lvl="0"/>
            <a:r>
              <a:rPr lang="tr-TR" sz="2400" b="1" dirty="0">
                <a:latin typeface="Constantia" panose="02030602050306030303" pitchFamily="18" charset="0"/>
              </a:rPr>
              <a:t>Muayene ve Kabul</a:t>
            </a:r>
            <a:endParaRPr lang="tr-TR" sz="2400" b="1" dirty="0"/>
          </a:p>
          <a:p>
            <a:pPr lvl="1" algn="just"/>
            <a:r>
              <a:rPr lang="tr-TR" sz="2000" dirty="0">
                <a:latin typeface="Constantia" pitchFamily="18" charset="0"/>
              </a:rPr>
              <a:t>Amaç ürün ve destek ürünlerin idari ve teknik şartnamedeki özellikleri karşılaması ve istenilen miktarda depoya girişini sağlamak</a:t>
            </a:r>
          </a:p>
          <a:p>
            <a:pPr lvl="1" algn="just"/>
            <a:r>
              <a:rPr lang="tr-TR" sz="2000" dirty="0"/>
              <a:t>1</a:t>
            </a:r>
            <a:r>
              <a:rPr lang="tr-TR" sz="2000" dirty="0">
                <a:latin typeface="Constantia" pitchFamily="18" charset="0"/>
              </a:rPr>
              <a:t> başkan </a:t>
            </a:r>
            <a:r>
              <a:rPr lang="tr-TR" sz="2000" dirty="0"/>
              <a:t>1</a:t>
            </a:r>
            <a:r>
              <a:rPr lang="tr-TR" sz="2000" dirty="0">
                <a:latin typeface="Constantia" pitchFamily="18" charset="0"/>
              </a:rPr>
              <a:t> işin uzmanı olmak üzere en az üç veya daha fazla tek sayıda kişi,</a:t>
            </a:r>
          </a:p>
          <a:p>
            <a:pPr lvl="1" algn="just"/>
            <a:r>
              <a:rPr lang="tr-TR" sz="2000" dirty="0">
                <a:latin typeface="Constantia" pitchFamily="18" charset="0"/>
              </a:rPr>
              <a:t>Satın alınan mal yüklenici tarafından idareye teslim edilmedikçe muayene ve kabul işlemleri yapılamaz, her parti için yeniden işlem yapılmalıdır.</a:t>
            </a:r>
          </a:p>
          <a:p>
            <a:pPr lvl="1" algn="just"/>
            <a:r>
              <a:rPr lang="tr-TR" sz="2000" dirty="0">
                <a:latin typeface="Constantia" pitchFamily="18" charset="0"/>
              </a:rPr>
              <a:t>Firmalar ihale sürecinde teslim ettiği ürünün aynısını vermekle yükümlüdür.</a:t>
            </a:r>
          </a:p>
          <a:p>
            <a:pPr lvl="1" algn="just"/>
            <a:r>
              <a:rPr lang="tr-TR" sz="2000" dirty="0">
                <a:latin typeface="Constantia" pitchFamily="18" charset="0"/>
              </a:rPr>
              <a:t>Ürün ve destek ürün numunesi depoya teslim edilen üründen </a:t>
            </a:r>
            <a:r>
              <a:rPr lang="tr-TR" sz="2000" dirty="0" err="1">
                <a:latin typeface="Constantia" pitchFamily="18" charset="0"/>
              </a:rPr>
              <a:t>random</a:t>
            </a:r>
            <a:r>
              <a:rPr lang="tr-TR" sz="2000" dirty="0">
                <a:latin typeface="Constantia" pitchFamily="18" charset="0"/>
              </a:rPr>
              <a:t> çekilmelidir.</a:t>
            </a:r>
          </a:p>
          <a:p>
            <a:pPr marL="274320" lvl="1" indent="0" algn="just">
              <a:buNone/>
            </a:pPr>
            <a:endParaRPr lang="tr-TR" sz="2000" dirty="0">
              <a:latin typeface="Constantia" pitchFamily="18" charset="0"/>
            </a:endParaRPr>
          </a:p>
          <a:p>
            <a:pPr lvl="1" algn="just"/>
            <a:endParaRPr lang="tr-TR" sz="2000" dirty="0">
              <a:latin typeface="Constantia" pitchFamily="18" charset="0"/>
            </a:endParaRPr>
          </a:p>
          <a:p>
            <a:pPr lvl="1" algn="just"/>
            <a:endParaRPr lang="tr-TR" sz="2000" dirty="0">
              <a:latin typeface="Constantia" pitchFamily="18" charset="0"/>
            </a:endParaRPr>
          </a:p>
          <a:p>
            <a:pPr lvl="1" algn="just"/>
            <a:endParaRPr lang="tr-TR" sz="2000" dirty="0">
              <a:latin typeface="Constantia" pitchFamily="18" charset="0"/>
            </a:endParaRPr>
          </a:p>
          <a:p>
            <a:pPr lvl="1" algn="just"/>
            <a:endParaRPr lang="tr-TR" sz="2200" dirty="0">
              <a:latin typeface="Constantia" pitchFamily="18" charset="0"/>
            </a:endParaRPr>
          </a:p>
          <a:p>
            <a:pPr marL="548640" lvl="2" indent="0" algn="just">
              <a:buNone/>
            </a:pPr>
            <a:endParaRPr lang="tr-TR" sz="2200" dirty="0">
              <a:latin typeface="Constantia" pitchFamily="18" charset="0"/>
            </a:endParaRPr>
          </a:p>
          <a:p>
            <a:pPr algn="just"/>
            <a:endParaRPr lang="tr-TR" sz="2400" dirty="0">
              <a:latin typeface="Constantia" pitchFamily="18" charset="0"/>
            </a:endParaRPr>
          </a:p>
          <a:p>
            <a:pPr algn="just"/>
            <a:endParaRPr lang="tr-TR" sz="2400" dirty="0">
              <a:latin typeface="Constantia" pitchFamily="18" charset="0"/>
            </a:endParaRPr>
          </a:p>
          <a:p>
            <a:endParaRPr lang="tr-TR" sz="2800" dirty="0">
              <a:latin typeface="Constantia" pitchFamily="18" charset="0"/>
            </a:endParaRPr>
          </a:p>
          <a:p>
            <a:pPr>
              <a:buNone/>
            </a:pPr>
            <a:endParaRPr lang="tr-TR" sz="2800" dirty="0">
              <a:latin typeface="Constantia" pitchFamily="18" charset="0"/>
            </a:endParaRPr>
          </a:p>
          <a:p>
            <a:pPr>
              <a:buNone/>
            </a:pPr>
            <a:endParaRPr lang="tr-TR" sz="2800" dirty="0">
              <a:latin typeface="Constantia" pitchFamily="18" charset="0"/>
            </a:endParaRPr>
          </a:p>
        </p:txBody>
      </p:sp>
      <p:sp>
        <p:nvSpPr>
          <p:cNvPr id="4" name="3 Slayt Numarası Yer Tutucusu">
            <a:extLst>
              <a:ext uri="{FF2B5EF4-FFF2-40B4-BE49-F238E27FC236}">
                <a16:creationId xmlns:a16="http://schemas.microsoft.com/office/drawing/2014/main" id="{B9E9CCA8-349A-16CA-158F-4606AF5A924A}"/>
              </a:ext>
            </a:extLst>
          </p:cNvPr>
          <p:cNvSpPr>
            <a:spLocks noGrp="1"/>
          </p:cNvSpPr>
          <p:nvPr>
            <p:ph type="sldNum" sz="quarter" idx="12"/>
          </p:nvPr>
        </p:nvSpPr>
        <p:spPr/>
        <p:txBody>
          <a:bodyPr/>
          <a:lstStyle/>
          <a:p>
            <a:pPr>
              <a:defRPr/>
            </a:pPr>
            <a:fld id="{71C457F4-C69C-49A8-BBBA-9FDF68F09D4C}" type="slidenum">
              <a:rPr lang="tr-TR" smtClean="0"/>
              <a:pPr>
                <a:defRPr/>
              </a:pPr>
              <a:t>9</a:t>
            </a:fld>
            <a:endParaRPr lang="tr-TR"/>
          </a:p>
        </p:txBody>
      </p:sp>
      <p:sp>
        <p:nvSpPr>
          <p:cNvPr id="6" name="Ok: Sağ 5">
            <a:extLst>
              <a:ext uri="{FF2B5EF4-FFF2-40B4-BE49-F238E27FC236}">
                <a16:creationId xmlns:a16="http://schemas.microsoft.com/office/drawing/2014/main" id="{E2520F95-8285-5B37-3F89-356227ABF831}"/>
              </a:ext>
            </a:extLst>
          </p:cNvPr>
          <p:cNvSpPr/>
          <p:nvPr/>
        </p:nvSpPr>
        <p:spPr>
          <a:xfrm>
            <a:off x="371044" y="122470"/>
            <a:ext cx="9890556" cy="1354355"/>
          </a:xfrm>
          <a:prstGeom prst="rightArrow">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b="1" dirty="0">
                <a:solidFill>
                  <a:srgbClr val="C00000"/>
                </a:solidFill>
                <a:latin typeface="Constantia" panose="02030602050306030303" pitchFamily="18" charset="0"/>
              </a:rPr>
              <a:t>Değerlendirme Komisyonu Oluşturulması</a:t>
            </a:r>
          </a:p>
        </p:txBody>
      </p:sp>
      <p:pic>
        <p:nvPicPr>
          <p:cNvPr id="9" name="Resim 8">
            <a:extLst>
              <a:ext uri="{FF2B5EF4-FFF2-40B4-BE49-F238E27FC236}">
                <a16:creationId xmlns:a16="http://schemas.microsoft.com/office/drawing/2014/main" id="{06F192C4-7B65-39C9-86F7-2FDCECA66C71}"/>
              </a:ext>
            </a:extLst>
          </p:cNvPr>
          <p:cNvPicPr>
            <a:picLocks noChangeAspect="1"/>
          </p:cNvPicPr>
          <p:nvPr/>
        </p:nvPicPr>
        <p:blipFill>
          <a:blip r:embed="rId3"/>
          <a:stretch>
            <a:fillRect/>
          </a:stretch>
        </p:blipFill>
        <p:spPr>
          <a:xfrm>
            <a:off x="7048950" y="2493818"/>
            <a:ext cx="2151622" cy="1361064"/>
          </a:xfrm>
          <a:prstGeom prst="rect">
            <a:avLst/>
          </a:prstGeom>
        </p:spPr>
      </p:pic>
    </p:spTree>
    <p:extLst>
      <p:ext uri="{BB962C8B-B14F-4D97-AF65-F5344CB8AC3E}">
        <p14:creationId xmlns:p14="http://schemas.microsoft.com/office/powerpoint/2010/main" val="2985701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Tahta Yazı</Template>
  <TotalTime>10418</TotalTime>
  <Words>2081</Words>
  <Application>Microsoft Office PowerPoint</Application>
  <PresentationFormat>Geniş ekran</PresentationFormat>
  <Paragraphs>392</Paragraphs>
  <Slides>40</Slides>
  <Notes>28</Notes>
  <HiddenSlides>2</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Arial</vt:lpstr>
      <vt:lpstr>Bookman Old Style</vt:lpstr>
      <vt:lpstr>Calibri</vt:lpstr>
      <vt:lpstr>Century Gothic</vt:lpstr>
      <vt:lpstr>Constantia</vt:lpstr>
      <vt:lpstr>Times</vt:lpstr>
      <vt:lpstr>Wingdings</vt:lpstr>
      <vt:lpstr>Tahta Yazı</vt:lpstr>
      <vt:lpstr>İtirazlarda ve Ürün Kabulünde Nelere Dikkat Edilmelidir? Hatalar, Riskler, İpuçları  </vt:lpstr>
      <vt:lpstr>Sunum Planı</vt:lpstr>
      <vt:lpstr>PowerPoint Sunusu</vt:lpstr>
      <vt:lpstr>PowerPoint Sunusu</vt:lpstr>
      <vt:lpstr>PowerPoint Sunusu</vt:lpstr>
      <vt:lpstr>PowerPoint Sunusu</vt:lpstr>
      <vt:lpstr>PowerPoint Sunusu</vt:lpstr>
      <vt:lpstr>PowerPoint Sunusu</vt:lpstr>
      <vt:lpstr>1. </vt:lpstr>
      <vt:lpstr>PowerPoint Sunusu</vt:lpstr>
      <vt:lpstr>PowerPoint Sunusu</vt:lpstr>
      <vt:lpstr>PowerPoint Sunusu</vt:lpstr>
      <vt:lpstr>PowerPoint Sunusu</vt:lpstr>
      <vt:lpstr>PowerPoint Sunusu</vt:lpstr>
      <vt:lpstr>PowerPoint Sunusu</vt:lpstr>
      <vt:lpstr>PowerPoint Sunusu</vt:lpstr>
      <vt:lpstr>Ürün Numunesi</vt:lpstr>
      <vt:lpstr>PowerPoint Sunusu</vt:lpstr>
      <vt:lpstr>Demonstrasyon</vt:lpstr>
      <vt:lpstr>Değerlendirme Karar Formu </vt:lpstr>
      <vt:lpstr>PowerPoint Sunusu</vt:lpstr>
      <vt:lpstr>PowerPoint Sunusu</vt:lpstr>
      <vt:lpstr>İTİRAZLAR </vt:lpstr>
      <vt:lpstr>PowerPoint Sunusu</vt:lpstr>
      <vt:lpstr>PowerPoint Sunusu</vt:lpstr>
      <vt:lpstr>Zeyilname </vt:lpstr>
      <vt:lpstr>Örnek </vt:lpstr>
      <vt:lpstr>PowerPoint Sunusu</vt:lpstr>
      <vt:lpstr>PowerPoint Sunusu</vt:lpstr>
      <vt:lpstr>PowerPoint Sunusu</vt:lpstr>
      <vt:lpstr>Örnek </vt:lpstr>
      <vt:lpstr>PowerPoint Sunusu</vt:lpstr>
      <vt:lpstr>PowerPoint Sunusu</vt:lpstr>
      <vt:lpstr>PowerPoint Sunusu</vt:lpstr>
      <vt:lpstr>Ürünün kullanıcıya zarar vermesi </vt:lpstr>
      <vt:lpstr>PowerPoint Sunusu</vt:lpstr>
      <vt:lpstr>PowerPoint Sunusu</vt:lpstr>
      <vt:lpstr>PowerPoint Sunusu</vt:lpstr>
      <vt:lpstr>PowerPoint Sunusu</vt:lpstr>
      <vt:lpstr> Hazırlayan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erhan kabasakal</dc:creator>
  <cp:lastModifiedBy>safiye.tasgin</cp:lastModifiedBy>
  <cp:revision>2149</cp:revision>
  <dcterms:created xsi:type="dcterms:W3CDTF">2013-12-17T13:22:09Z</dcterms:created>
  <dcterms:modified xsi:type="dcterms:W3CDTF">2026-02-05T11:23:23Z</dcterms:modified>
</cp:coreProperties>
</file>